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8"/>
  </p:notesMasterIdLst>
  <p:sldIdLst>
    <p:sldId id="555" r:id="rId3"/>
    <p:sldId id="487" r:id="rId4"/>
    <p:sldId id="489" r:id="rId5"/>
    <p:sldId id="469" r:id="rId6"/>
    <p:sldId id="493" r:id="rId7"/>
    <p:sldId id="470" r:id="rId8"/>
    <p:sldId id="471" r:id="rId9"/>
    <p:sldId id="472" r:id="rId10"/>
    <p:sldId id="473" r:id="rId11"/>
    <p:sldId id="494" r:id="rId12"/>
    <p:sldId id="495" r:id="rId13"/>
    <p:sldId id="474" r:id="rId14"/>
    <p:sldId id="475" r:id="rId15"/>
    <p:sldId id="476" r:id="rId16"/>
    <p:sldId id="477" r:id="rId17"/>
    <p:sldId id="478" r:id="rId18"/>
    <p:sldId id="479" r:id="rId19"/>
    <p:sldId id="480" r:id="rId20"/>
    <p:sldId id="481" r:id="rId21"/>
    <p:sldId id="482" r:id="rId22"/>
    <p:sldId id="496" r:id="rId23"/>
    <p:sldId id="483" r:id="rId24"/>
    <p:sldId id="484" r:id="rId25"/>
    <p:sldId id="485" r:id="rId26"/>
    <p:sldId id="490" r:id="rId27"/>
    <p:sldId id="486" r:id="rId28"/>
    <p:sldId id="488" r:id="rId29"/>
    <p:sldId id="455" r:id="rId30"/>
    <p:sldId id="491" r:id="rId31"/>
    <p:sldId id="497" r:id="rId32"/>
    <p:sldId id="492" r:id="rId33"/>
    <p:sldId id="498" r:id="rId34"/>
    <p:sldId id="499" r:id="rId35"/>
    <p:sldId id="456" r:id="rId36"/>
    <p:sldId id="500" r:id="rId37"/>
    <p:sldId id="501" r:id="rId38"/>
    <p:sldId id="502" r:id="rId39"/>
    <p:sldId id="503" r:id="rId40"/>
    <p:sldId id="504" r:id="rId41"/>
    <p:sldId id="505" r:id="rId42"/>
    <p:sldId id="506" r:id="rId43"/>
    <p:sldId id="507" r:id="rId44"/>
    <p:sldId id="508" r:id="rId45"/>
    <p:sldId id="509" r:id="rId46"/>
    <p:sldId id="511" r:id="rId4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99FF"/>
    <a:srgbClr val="008000"/>
    <a:srgbClr val="0066FF"/>
    <a:srgbClr val="FF0000"/>
    <a:srgbClr val="3333FF"/>
    <a:srgbClr val="FF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2"/>
  </p:normalViewPr>
  <p:slideViewPr>
    <p:cSldViewPr showGuides="1">
      <p:cViewPr varScale="1">
        <p:scale>
          <a:sx n="84" d="100"/>
          <a:sy n="84" d="100"/>
        </p:scale>
        <p:origin x="-1554" y="-90"/>
      </p:cViewPr>
      <p:guideLst>
        <p:guide orient="horz" pos="2456"/>
        <p:guide pos="72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7108" name="Rectangle 4"/>
          <p:cNvSpPr>
            <a:spLocks noGrp="1" noRot="1" noChangeAspect="1"/>
          </p:cNvSpPr>
          <p:nvPr>
            <p:ph type="sldImg" idx="2"/>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zh-CN" altLang="en-US" sz="1200" b="0" dirty="0"/>
              <a:t>‹#›</a:t>
            </a:fld>
            <a:endParaRPr lang="zh-CN" altLang="en-US" sz="1200" b="0" dirty="0"/>
          </a:p>
        </p:txBody>
      </p:sp>
    </p:spTree>
    <p:extLst>
      <p:ext uri="{BB962C8B-B14F-4D97-AF65-F5344CB8AC3E}">
        <p14:creationId xmlns:p14="http://schemas.microsoft.com/office/powerpoint/2010/main" val="35985026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3" descr="de-2"/>
          <p:cNvPicPr>
            <a:picLocks noChangeAspect="1"/>
          </p:cNvPicPr>
          <p:nvPr userDrawn="1"/>
        </p:nvPicPr>
        <p:blipFill>
          <a:blip r:embed="rId3"/>
          <a:stretch>
            <a:fillRect/>
          </a:stretch>
        </p:blipFill>
        <p:spPr>
          <a:xfrm>
            <a:off x="0" y="0"/>
            <a:ext cx="9144000" cy="1219200"/>
          </a:xfrm>
          <a:prstGeom prst="rect">
            <a:avLst/>
          </a:prstGeom>
          <a:noFill/>
          <a:ln w="9525">
            <a:noFill/>
          </a:ln>
        </p:spPr>
      </p:pic>
      <p:sp>
        <p:nvSpPr>
          <p:cNvPr id="2052" name="Rectangle 4"/>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a:defRPr sz="3200"/>
            </a:lvl1pPr>
          </a:lstStyle>
          <a:p>
            <a:pPr lvl="0"/>
            <a:r>
              <a:rPr lang="zh-CN" altLang="en-US" noProof="0" smtClean="0"/>
              <a:t>单击此处编辑母版标题样式</a:t>
            </a:r>
          </a:p>
        </p:txBody>
      </p:sp>
      <p:sp>
        <p:nvSpPr>
          <p:cNvPr id="2053" name="Rectangle 5"/>
          <p:cNvSpPr>
            <a:spLocks noGrp="1" noChangeArrowheads="1"/>
          </p:cNvSpPr>
          <p:nvPr>
            <p:ph type="subTitle" idx="1"/>
          </p:nvPr>
        </p:nvSpPr>
        <p:spPr>
          <a:xfrm>
            <a:off x="1371600" y="4572000"/>
            <a:ext cx="6400800" cy="1066800"/>
          </a:xfrm>
        </p:spPr>
        <p:txBody>
          <a:bodyPr/>
          <a:lstStyle>
            <a:lvl1pPr marL="0" indent="0" algn="ctr">
              <a:buFont typeface="Wingdings" panose="05000000000000000000" pitchFamily="2" charset="2"/>
              <a:buNone/>
              <a:defRPr sz="1800">
                <a:solidFill>
                  <a:srgbClr val="777777"/>
                </a:solidFill>
                <a:ea typeface="华文细黑" panose="02010600040101010101" pitchFamily="2" charset="-122"/>
              </a:defRPr>
            </a:lvl1pPr>
          </a:lstStyle>
          <a:p>
            <a:pPr lvl="0"/>
            <a:r>
              <a:rPr lang="zh-CN" altLang="en-US" noProof="0" smtClean="0"/>
              <a:t>单击此处编辑母版副标题样式</a:t>
            </a:r>
          </a:p>
        </p:txBody>
      </p:sp>
      <p:sp>
        <p:nvSpPr>
          <p:cNvPr id="9" name="Rectangle 6"/>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7"/>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8"/>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98963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9896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0343" y="333830"/>
            <a:ext cx="6923314" cy="1219199"/>
          </a:xfrm>
        </p:spPr>
        <p:txBody>
          <a:bodyPr anchor="b">
            <a:normAutofit/>
          </a:bodyPr>
          <a:lstStyle>
            <a:lvl1pPr algn="ctr">
              <a:defRPr sz="4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498661" y="1860324"/>
            <a:ext cx="6146678" cy="781277"/>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199697" y="1662545"/>
            <a:ext cx="6744607" cy="4514418"/>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14" name="KSO_BC1"/>
          <p:cNvSpPr>
            <a:spLocks noGrp="1"/>
          </p:cNvSpPr>
          <p:nvPr>
            <p:ph sz="half" idx="1" hasCustomPrompt="1"/>
          </p:nvPr>
        </p:nvSpPr>
        <p:spPr>
          <a:xfrm>
            <a:off x="3600402" y="2696462"/>
            <a:ext cx="4873112" cy="2386071"/>
          </a:xfrm>
        </p:spPr>
        <p:txBody>
          <a:bodyPr wrap="square">
            <a:normAutofit/>
          </a:bodyPr>
          <a:lstStyle>
            <a:lvl1pPr marL="0" indent="0">
              <a:buNone/>
              <a:defRPr sz="3200">
                <a:solidFill>
                  <a:schemeClr val="accent1"/>
                </a:solidFill>
              </a:defRPr>
            </a:lvl1pPr>
            <a:lvl2pPr marL="63500" indent="0">
              <a:buNone/>
              <a:defRPr sz="1100"/>
            </a:lvl2pPr>
            <a:lvl3pPr marL="162560" indent="0">
              <a:buNone/>
              <a:defRPr/>
            </a:lvl3pPr>
            <a:lvl4pPr marL="244475" indent="0">
              <a:buNone/>
              <a:defRPr/>
            </a:lvl4pPr>
            <a:lvl5pPr marL="325755" indent="0">
              <a:buNone/>
              <a:defRPr/>
            </a:lvl5pPr>
          </a:lstStyle>
          <a:p>
            <a:pPr lvl="0"/>
            <a:r>
              <a:rPr lang="zh-CN" altLang="en-US" dirty="0" smtClean="0"/>
              <a:t>编辑标题</a:t>
            </a:r>
            <a:endParaRPr lang="en-US" altLang="zh-CN" dirty="0"/>
          </a:p>
        </p:txBody>
      </p:sp>
      <p:sp>
        <p:nvSpPr>
          <p:cNvPr id="2" name="日期占位符 1"/>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42D357-46A0-4A33-8399-86D2BB660FA1}" type="slidenum">
              <a:rPr lang="zh-CN" altLang="en-US" smtClean="0"/>
              <a:t>‹#›</a:t>
            </a:fld>
            <a:endParaRPr lang="zh-CN" altLang="en-US"/>
          </a:p>
        </p:txBody>
      </p:sp>
      <p:sp>
        <p:nvSpPr>
          <p:cNvPr id="6" name="内容占位符 5"/>
          <p:cNvSpPr>
            <a:spLocks noGrp="1"/>
          </p:cNvSpPr>
          <p:nvPr>
            <p:ph sz="quarter" idx="13" hasCustomPrompt="1"/>
          </p:nvPr>
        </p:nvSpPr>
        <p:spPr>
          <a:xfrm>
            <a:off x="3603616" y="5082728"/>
            <a:ext cx="4910717" cy="824777"/>
          </a:xfrm>
        </p:spPr>
        <p:txBody>
          <a:bodyPr>
            <a:normAutofit/>
          </a:bodyPr>
          <a:lstStyle>
            <a:lvl1pPr marL="0" indent="0">
              <a:buNone/>
              <a:defRPr sz="1800">
                <a:solidFill>
                  <a:schemeClr val="accent1"/>
                </a:solidFill>
              </a:defRPr>
            </a:lvl1pPr>
            <a:lvl2pPr marL="63500" indent="0">
              <a:buNone/>
              <a:defRPr/>
            </a:lvl2pPr>
            <a:lvl3pPr marL="162560" indent="0">
              <a:buNone/>
              <a:defRPr/>
            </a:lvl3pPr>
            <a:lvl4pPr marL="244475" indent="0">
              <a:buNone/>
              <a:defRPr/>
            </a:lvl4pPr>
            <a:lvl5pPr marL="325755" indent="0">
              <a:buNone/>
              <a:defRPr/>
            </a:lvl5pPr>
          </a:lstStyle>
          <a:p>
            <a:pPr lvl="0"/>
            <a:r>
              <a:rPr lang="zh-CN" altLang="en-US" dirty="0" smtClean="0"/>
              <a:t>编辑文本</a:t>
            </a:r>
            <a:endParaRPr lang="zh-CN" altLang="en-US" dirty="0"/>
          </a:p>
        </p:txBody>
      </p:sp>
      <p:sp>
        <p:nvSpPr>
          <p:cNvPr id="12" name="任意多边形 11"/>
          <p:cNvSpPr/>
          <p:nvPr>
            <p:custDataLst>
              <p:tags r:id="rId1"/>
            </p:custDataLst>
          </p:nvPr>
        </p:nvSpPr>
        <p:spPr>
          <a:xfrm>
            <a:off x="1046551" y="1443038"/>
            <a:ext cx="2553851" cy="125342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25" y="connsiteY0-26"/>
              </a:cxn>
              <a:cxn ang="0">
                <a:pos x="connsiteX1-27" y="connsiteY1-28"/>
              </a:cxn>
              <a:cxn ang="0">
                <a:pos x="connsiteX2-29" y="connsiteY2-30"/>
              </a:cxn>
              <a:cxn ang="0">
                <a:pos x="connsiteX3-31" y="connsiteY3-32"/>
              </a:cxn>
              <a:cxn ang="0">
                <a:pos x="connsiteX4-33" y="connsiteY4-3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ysClr val="window" lastClr="FFFFFF">
                <a:lumMod val="85000"/>
              </a:sysClr>
            </a:solidFill>
            <a:prstDash val="solid"/>
            <a:miter lim="800000"/>
          </a:ln>
          <a:effectLst/>
        </p:spPr>
        <p:txBody>
          <a:bodyPr wrap="square" anchor="ctr">
            <a:normAutofit/>
          </a:bodyPr>
          <a:lstStyle/>
          <a:p>
            <a:pPr algn="ctr">
              <a:defRPr/>
            </a:pPr>
            <a:endParaRPr lang="zh-CN" altLang="en-US" sz="1035" kern="0">
              <a:solidFill>
                <a:prstClr val="white"/>
              </a:solidFill>
              <a:latin typeface="Arial" panose="020B0604020202020204" pitchFamily="34" charset="0"/>
              <a:ea typeface="黑体" panose="02010609060101010101" pitchFamily="2" charset="-122"/>
            </a:endParaRPr>
          </a:p>
        </p:txBody>
      </p:sp>
      <p:grpSp>
        <p:nvGrpSpPr>
          <p:cNvPr id="13" name="组合 12"/>
          <p:cNvGrpSpPr/>
          <p:nvPr/>
        </p:nvGrpSpPr>
        <p:grpSpPr>
          <a:xfrm>
            <a:off x="3016631" y="816326"/>
            <a:ext cx="1738291" cy="1087783"/>
            <a:chOff x="2011280" y="2507070"/>
            <a:chExt cx="922795" cy="577464"/>
          </a:xfrm>
        </p:grpSpPr>
        <p:sp>
          <p:nvSpPr>
            <p:cNvPr id="15" name="椭圆 14"/>
            <p:cNvSpPr/>
            <p:nvPr/>
          </p:nvSpPr>
          <p:spPr bwMode="auto">
            <a:xfrm>
              <a:off x="2759252" y="2775333"/>
              <a:ext cx="174823" cy="174823"/>
            </a:xfrm>
            <a:prstGeom prst="ellipse">
              <a:avLst/>
            </a:prstGeom>
            <a:solidFill>
              <a:schemeClr val="accent1"/>
            </a:solidFill>
            <a:ln w="12700" cap="flat" cmpd="sng" algn="ctr">
              <a:noFill/>
              <a:prstDash val="solid"/>
              <a:miter lim="800000"/>
            </a:ln>
            <a:effectLst/>
          </p:spPr>
          <p:txBody>
            <a:bodyPr wrap="square" anchor="ctr">
              <a:normAutofit fontScale="475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2" charset="-122"/>
              </a:endParaRPr>
            </a:p>
          </p:txBody>
        </p:sp>
        <p:sp>
          <p:nvSpPr>
            <p:cNvPr id="16" name="椭圆 15"/>
            <p:cNvSpPr/>
            <p:nvPr>
              <p:custDataLst>
                <p:tags r:id="rId2"/>
              </p:custDataLst>
            </p:nvPr>
          </p:nvSpPr>
          <p:spPr>
            <a:xfrm>
              <a:off x="2011280" y="2507070"/>
              <a:ext cx="266149" cy="267453"/>
            </a:xfrm>
            <a:prstGeom prst="ellipse">
              <a:avLst/>
            </a:prstGeom>
            <a:solidFill>
              <a:schemeClr val="accent1">
                <a:lumMod val="40000"/>
                <a:lumOff val="60000"/>
              </a:schemeClr>
            </a:solidFill>
            <a:ln w="12700" cap="flat" cmpd="sng" algn="ctr">
              <a:noFill/>
              <a:prstDash val="solid"/>
              <a:miter lim="800000"/>
            </a:ln>
            <a:effectLst/>
          </p:spPr>
          <p:txBody>
            <a:bodyPr wrap="square" anchor="ctr">
              <a:normAutofit fontScale="850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2" charset="-122"/>
              </a:endParaRPr>
            </a:p>
          </p:txBody>
        </p:sp>
        <p:sp>
          <p:nvSpPr>
            <p:cNvPr id="17" name="椭圆 16"/>
            <p:cNvSpPr/>
            <p:nvPr>
              <p:custDataLst>
                <p:tags r:id="rId3"/>
              </p:custDataLst>
            </p:nvPr>
          </p:nvSpPr>
          <p:spPr>
            <a:xfrm flipV="1">
              <a:off x="2521151" y="2959287"/>
              <a:ext cx="125247" cy="125247"/>
            </a:xfrm>
            <a:prstGeom prst="ellipse">
              <a:avLst/>
            </a:prstGeom>
            <a:solidFill>
              <a:schemeClr val="accent1">
                <a:lumMod val="40000"/>
                <a:lumOff val="60000"/>
              </a:schemeClr>
            </a:solidFill>
            <a:ln w="12700" cap="flat" cmpd="sng" algn="ctr">
              <a:noFill/>
              <a:prstDash val="solid"/>
              <a:miter lim="800000"/>
            </a:ln>
            <a:effectLst/>
          </p:spPr>
          <p:txBody>
            <a:bodyPr wrap="square" anchor="ctr">
              <a:normAutofit fontScale="250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83103"/>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2" name="组合 11"/>
          <p:cNvGrpSpPr/>
          <p:nvPr/>
        </p:nvGrpSpPr>
        <p:grpSpPr>
          <a:xfrm>
            <a:off x="1892300" y="869308"/>
            <a:ext cx="5359400" cy="4567365"/>
            <a:chOff x="3581400" y="1043478"/>
            <a:chExt cx="5029200" cy="4285963"/>
          </a:xfrm>
        </p:grpSpPr>
        <p:sp>
          <p:nvSpPr>
            <p:cNvPr id="9" name="任意多边形 8"/>
            <p:cNvSpPr/>
            <p:nvPr>
              <p:custDataLst>
                <p:tags r:id="rId1"/>
              </p:custDataLst>
            </p:nvPr>
          </p:nvSpPr>
          <p:spPr>
            <a:xfrm>
              <a:off x="6526164" y="1043478"/>
              <a:ext cx="1232296" cy="1006259"/>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latin typeface="Arial" panose="020B0604020202020204" pitchFamily="34" charset="0"/>
                <a:ea typeface="黑体" panose="02010609060101010101" pitchFamily="2" charset="-122"/>
              </a:endParaRPr>
            </a:p>
          </p:txBody>
        </p:sp>
        <p:sp>
          <p:nvSpPr>
            <p:cNvPr id="10" name="任意多边形 9"/>
            <p:cNvSpPr/>
            <p:nvPr>
              <p:custDataLst>
                <p:tags r:id="rId2"/>
              </p:custDataLst>
            </p:nvPr>
          </p:nvSpPr>
          <p:spPr>
            <a:xfrm flipH="1">
              <a:off x="6982358" y="1649863"/>
              <a:ext cx="1628242" cy="1331039"/>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latin typeface="Arial" panose="020B0604020202020204" pitchFamily="34" charset="0"/>
                <a:ea typeface="黑体" panose="02010609060101010101" pitchFamily="2" charset="-122"/>
              </a:endParaRPr>
            </a:p>
          </p:txBody>
        </p:sp>
        <p:sp>
          <p:nvSpPr>
            <p:cNvPr id="11" name="任意多边形 10"/>
            <p:cNvSpPr/>
            <p:nvPr>
              <p:custDataLst>
                <p:tags r:id="rId3"/>
              </p:custDataLst>
            </p:nvPr>
          </p:nvSpPr>
          <p:spPr>
            <a:xfrm>
              <a:off x="3581400" y="2294733"/>
              <a:ext cx="4089811" cy="3034708"/>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6244" anchor="ctr"/>
            <a:lstStyle/>
            <a:p>
              <a:pPr algn="ctr">
                <a:defRPr/>
              </a:pPr>
              <a:endParaRPr lang="zh-CN" altLang="en-US" sz="5400" dirty="0">
                <a:solidFill>
                  <a:srgbClr val="FFFFFF"/>
                </a:solidFill>
                <a:latin typeface="Arial" panose="020B0604020202020204" pitchFamily="34" charset="0"/>
                <a:ea typeface="黑体" panose="02010609060101010101" pitchFamily="2" charset="-122"/>
              </a:endParaRPr>
            </a:p>
          </p:txBody>
        </p:sp>
      </p:grpSp>
      <p:sp>
        <p:nvSpPr>
          <p:cNvPr id="2" name="Title 1"/>
          <p:cNvSpPr>
            <a:spLocks noGrp="1"/>
          </p:cNvSpPr>
          <p:nvPr>
            <p:ph type="title" hasCustomPrompt="1"/>
          </p:nvPr>
        </p:nvSpPr>
        <p:spPr>
          <a:xfrm>
            <a:off x="1892300" y="3021021"/>
            <a:ext cx="4358334" cy="1061892"/>
          </a:xfrm>
        </p:spPr>
        <p:txBody>
          <a:bodyPr>
            <a:normAutofit/>
          </a:bodyPr>
          <a:lstStyle>
            <a:lvl1pPr algn="ctr">
              <a:defRPr sz="5400">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04009" y="711200"/>
            <a:ext cx="3196800" cy="1600200"/>
          </a:xfrm>
        </p:spPr>
        <p:txBody>
          <a:bodyPr anchor="t" anchorCtr="0">
            <a:norm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72447"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04009"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EF2F5ED-D19D-4097-92A9-D6092B3D6E68}" type="datetimeFigureOut">
              <a:rPr lang="zh-CN" altLang="en-US" smtClean="0"/>
              <a:t>2018/4/1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t>2018/4/1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t>2018/4/1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t>‹#›</a:t>
            </a:fld>
            <a:endParaRPr lang="zh-CN" altLang="en-US"/>
          </a:p>
        </p:txBody>
      </p:sp>
      <p:sp>
        <p:nvSpPr>
          <p:cNvPr id="6" name="内容占位符 5"/>
          <p:cNvSpPr>
            <a:spLocks noGrp="1"/>
          </p:cNvSpPr>
          <p:nvPr>
            <p:ph sz="quarter" idx="13"/>
          </p:nvPr>
        </p:nvSpPr>
        <p:spPr>
          <a:xfrm>
            <a:off x="628650" y="667657"/>
            <a:ext cx="7886700" cy="554423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8" name="日期占位符 3"/>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8446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6613" y="18446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4"/>
          <p:cNvSpPr>
            <a:spLocks noGrp="1"/>
          </p:cNvSpPr>
          <p:nvPr>
            <p:ph type="dt" sz="half" idx="1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5"/>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6"/>
          <p:cNvSpPr>
            <a:spLocks noGrp="1"/>
          </p:cNvSpPr>
          <p:nvPr>
            <p:ph type="dt" sz="half" idx="1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7"/>
          <p:cNvSpPr>
            <a:spLocks noGrp="1"/>
          </p:cNvSpPr>
          <p:nvPr>
            <p:ph type="ftr" sz="quarter" idx="1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8"/>
          <p:cNvSpPr>
            <a:spLocks noGrp="1"/>
          </p:cNvSpPr>
          <p:nvPr>
            <p:ph type="sldNum" sz="quarter" idx="1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8" name="日期占位符 2"/>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3"/>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4"/>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2"/>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3"/>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4"/>
          <p:cNvSpPr>
            <a:spLocks noGrp="1"/>
          </p:cNvSpPr>
          <p:nvPr>
            <p:ph type="dt" sz="half" idx="1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5"/>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rgbClr val="0099FF"/>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4"/>
          <p:cNvSpPr>
            <a:spLocks noGrp="1"/>
          </p:cNvSpPr>
          <p:nvPr>
            <p:ph type="dt" sz="half" idx="1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页脚占位符 5"/>
          <p:cNvSpPr>
            <a:spLocks noGrp="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sz="1400" b="0" dirty="0"/>
              <a:t>‹#›</a:t>
            </a:fld>
            <a:endParaRPr lang="zh-CN" altLang="en-US" sz="1400" b="0" dirty="0"/>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6" name="Picture 3" descr="de-2"/>
          <p:cNvPicPr>
            <a:picLocks noChangeAspect="1"/>
          </p:cNvPicPr>
          <p:nvPr userDrawn="1"/>
        </p:nvPicPr>
        <p:blipFill>
          <a:blip r:embed="rId14"/>
          <a:stretch>
            <a:fillRect/>
          </a:stretch>
        </p:blipFill>
        <p:spPr>
          <a:xfrm>
            <a:off x="0" y="0"/>
            <a:ext cx="9144000" cy="1219200"/>
          </a:xfrm>
          <a:prstGeom prst="rect">
            <a:avLst/>
          </a:prstGeom>
          <a:noFill/>
          <a:ln w="9525">
            <a:noFill/>
          </a:ln>
        </p:spPr>
      </p:pic>
      <p:sp>
        <p:nvSpPr>
          <p:cNvPr id="1028" name="Rectangle 4"/>
          <p:cNvSpPr>
            <a:spLocks noGrp="1"/>
          </p:cNvSpPr>
          <p:nvPr>
            <p:ph type="body" idx="1"/>
          </p:nvPr>
        </p:nvSpPr>
        <p:spPr>
          <a:xfrm>
            <a:off x="684213" y="1844675"/>
            <a:ext cx="7772400" cy="44196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9"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pPr lvl="0" eaLnBrk="1" hangingPunct="1"/>
            <a:fld id="{9A0DB2DC-4C9A-4742-B13C-FB6460FD3503}" type="slidenum">
              <a:rPr lang="zh-CN" altLang="en-US" dirty="0">
                <a:latin typeface="Times New Roman" panose="02020603050405020304" pitchFamily="18" charset="0"/>
              </a:rPr>
              <a:t>‹#›</a:t>
            </a:fld>
            <a:endParaRPr lang="zh-CN" altLang="en-US" dirty="0">
              <a:latin typeface="Times New Roman" panose="02020603050405020304" pitchFamily="18" charset="0"/>
            </a:endParaRPr>
          </a:p>
        </p:txBody>
      </p:sp>
      <p:sp>
        <p:nvSpPr>
          <p:cNvPr id="2" name="Rectangle 8"/>
          <p:cNvSpPr/>
          <p:nvPr userDrawn="1"/>
        </p:nvSpPr>
        <p:spPr>
          <a:xfrm>
            <a:off x="3635375" y="404813"/>
            <a:ext cx="3673475" cy="288925"/>
          </a:xfrm>
          <a:prstGeom prst="rect">
            <a:avLst/>
          </a:prstGeom>
          <a:noFill/>
          <a:ln w="9525">
            <a:noFill/>
          </a:ln>
        </p:spPr>
        <p:txBody>
          <a:bodyPr anchor="ctr"/>
          <a:lstStyle/>
          <a:p>
            <a:pPr lvl="0" algn="r" eaLnBrk="1" hangingPunct="1"/>
            <a:endParaRPr lang="zh-CN" altLang="en-US" sz="2400" b="1" dirty="0">
              <a:latin typeface="Times New Roman" panose="02020603050405020304" pitchFamily="18" charset="0"/>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398"/>
                                  </p:stCondLst>
                                  <p:childTnLst>
                                    <p:set>
                                      <p:cBhvr>
                                        <p:cTn id="6" fill="hold">
                                          <p:stCondLst>
                                            <p:cond delay="0"/>
                                          </p:stCondLst>
                                        </p:cTn>
                                        <p:tgtEl>
                                          <p:spTgt spid="1028">
                                            <p:txEl>
                                              <p:pRg st="0" end="0"/>
                                            </p:txEl>
                                          </p:spTgt>
                                        </p:tgtEl>
                                        <p:attrNameLst>
                                          <p:attrName>style.visibility</p:attrName>
                                        </p:attrNameLst>
                                      </p:cBhvr>
                                      <p:to>
                                        <p:strVal val="visible"/>
                                      </p:to>
                                    </p:set>
                                    <p:anim calcmode="lin" valueType="num">
                                      <p:cBhvr>
                                        <p:cTn id="7" dur="500" fill="hold"/>
                                        <p:tgtEl>
                                          <p:spTgt spid="10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fill="hold">
                                          <p:stCondLst>
                                            <p:cond delay="0"/>
                                          </p:stCondLst>
                                        </p:cTn>
                                        <p:tgtEl>
                                          <p:spTgt spid="1028">
                                            <p:txEl>
                                              <p:pRg st="1" end="1"/>
                                            </p:txEl>
                                          </p:spTgt>
                                        </p:tgtEl>
                                        <p:attrNameLst>
                                          <p:attrName>style.visibility</p:attrName>
                                        </p:attrNameLst>
                                      </p:cBhvr>
                                      <p:to>
                                        <p:strVal val="visible"/>
                                      </p:to>
                                    </p:set>
                                    <p:anim calcmode="lin" valueType="num">
                                      <p:cBhvr>
                                        <p:cTn id="11" dur="500" fill="hold"/>
                                        <p:tgtEl>
                                          <p:spTgt spid="102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2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98"/>
                                  </p:stCondLst>
                                  <p:childTnLst>
                                    <p:set>
                                      <p:cBhvr>
                                        <p:cTn id="14" fill="hold">
                                          <p:stCondLst>
                                            <p:cond delay="0"/>
                                          </p:stCondLst>
                                        </p:cTn>
                                        <p:tgtEl>
                                          <p:spTgt spid="1028">
                                            <p:txEl>
                                              <p:pRg st="2" end="2"/>
                                            </p:txEl>
                                          </p:spTgt>
                                        </p:tgtEl>
                                        <p:attrNameLst>
                                          <p:attrName>style.visibility</p:attrName>
                                        </p:attrNameLst>
                                      </p:cBhvr>
                                      <p:to>
                                        <p:strVal val="visible"/>
                                      </p:to>
                                    </p:set>
                                    <p:anim calcmode="lin" valueType="num">
                                      <p:cBhvr>
                                        <p:cTn id="15" dur="500" fill="hold"/>
                                        <p:tgtEl>
                                          <p:spTgt spid="102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02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398"/>
                                  </p:stCondLst>
                                  <p:childTnLst>
                                    <p:set>
                                      <p:cBhvr>
                                        <p:cTn id="18" fill="hold">
                                          <p:stCondLst>
                                            <p:cond delay="0"/>
                                          </p:stCondLst>
                                        </p:cTn>
                                        <p:tgtEl>
                                          <p:spTgt spid="1028">
                                            <p:txEl>
                                              <p:pRg st="3" end="3"/>
                                            </p:txEl>
                                          </p:spTgt>
                                        </p:tgtEl>
                                        <p:attrNameLst>
                                          <p:attrName>style.visibility</p:attrName>
                                        </p:attrNameLst>
                                      </p:cBhvr>
                                      <p:to>
                                        <p:strVal val="visible"/>
                                      </p:to>
                                    </p:set>
                                    <p:anim calcmode="lin" valueType="num">
                                      <p:cBhvr>
                                        <p:cTn id="19" dur="500" fill="hold"/>
                                        <p:tgtEl>
                                          <p:spTgt spid="102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28">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98"/>
                                  </p:stCondLst>
                                  <p:childTnLst>
                                    <p:set>
                                      <p:cBhvr>
                                        <p:cTn id="22" fill="hold">
                                          <p:stCondLst>
                                            <p:cond delay="0"/>
                                          </p:stCondLst>
                                        </p:cTn>
                                        <p:tgtEl>
                                          <p:spTgt spid="1028">
                                            <p:txEl>
                                              <p:pRg st="4" end="4"/>
                                            </p:txEl>
                                          </p:spTgt>
                                        </p:tgtEl>
                                        <p:attrNameLst>
                                          <p:attrName>style.visibility</p:attrName>
                                        </p:attrNameLst>
                                      </p:cBhvr>
                                      <p:to>
                                        <p:strVal val="visible"/>
                                      </p:to>
                                    </p:set>
                                    <p:anim calcmode="lin" valueType="num">
                                      <p:cBhvr>
                                        <p:cTn id="23" dur="500" fill="hold"/>
                                        <p:tgtEl>
                                          <p:spTgt spid="102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028">
                                            <p:txEl>
                                              <p:pRg st="4" end="4"/>
                                            </p:txEl>
                                          </p:spTgt>
                                        </p:tgtEl>
                                        <p:attrNameLst>
                                          <p:attrName>ppt_h</p:attrName>
                                        </p:attrNameLst>
                                      </p:cBhvr>
                                      <p:tavLst>
                                        <p:tav tm="0">
                                          <p:val>
                                            <p:fltVal val="0"/>
                                          </p:val>
                                        </p:tav>
                                        <p:tav tm="100000">
                                          <p:val>
                                            <p:strVal val="#ppt_h"/>
                                          </p:val>
                                        </p:tav>
                                      </p:tavLst>
                                    </p:anim>
                                  </p:childTnLst>
                                </p:cTn>
                              </p:par>
                              <p:par>
                                <p:cTn id="25" presetID="23" presetClass="exit" presetSubtype="32" fill="hold" grpId="1" nodeType="withEffect">
                                  <p:stCondLst>
                                    <p:cond delay="0"/>
                                  </p:stCondLst>
                                  <p:childTnLst>
                                    <p:anim calcmode="lin" valueType="num">
                                      <p:cBhvr>
                                        <p:cTn id="26" dur="500" fill="hold"/>
                                        <p:tgtEl>
                                          <p:spTgt spid="1028">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1028">
                                            <p:txEl>
                                              <p:pRg st="0" end="0"/>
                                            </p:txEl>
                                          </p:spTgt>
                                        </p:tgtEl>
                                        <p:attrNameLst>
                                          <p:attrName>ppt_h</p:attrName>
                                        </p:attrNameLst>
                                      </p:cBhvr>
                                      <p:tavLst>
                                        <p:tav tm="0">
                                          <p:val>
                                            <p:strVal val="ppt_h"/>
                                          </p:val>
                                        </p:tav>
                                        <p:tav tm="100000">
                                          <p:val>
                                            <p:fltVal val="0"/>
                                          </p:val>
                                        </p:tav>
                                      </p:tavLst>
                                    </p:anim>
                                    <p:set>
                                      <p:cBhvr>
                                        <p:cTn id="28" fill="hold">
                                          <p:stCondLst>
                                            <p:cond delay="497"/>
                                          </p:stCondLst>
                                        </p:cTn>
                                        <p:tgtEl>
                                          <p:spTgt spid="1028">
                                            <p:txEl>
                                              <p:pRg st="0" end="0"/>
                                            </p:txEl>
                                          </p:spTgt>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fill="hold"/>
                                        <p:tgtEl>
                                          <p:spTgt spid="1028">
                                            <p:txEl>
                                              <p:pRg st="1" end="1"/>
                                            </p:txEl>
                                          </p:spTgt>
                                        </p:tgtEl>
                                        <p:attrNameLst>
                                          <p:attrName>ppt_w</p:attrName>
                                        </p:attrNameLst>
                                      </p:cBhvr>
                                      <p:tavLst>
                                        <p:tav tm="0">
                                          <p:val>
                                            <p:strVal val="ppt_w"/>
                                          </p:val>
                                        </p:tav>
                                        <p:tav tm="100000">
                                          <p:val>
                                            <p:fltVal val="0"/>
                                          </p:val>
                                        </p:tav>
                                      </p:tavLst>
                                    </p:anim>
                                    <p:anim calcmode="lin" valueType="num">
                                      <p:cBhvr>
                                        <p:cTn id="31" dur="500" fill="hold"/>
                                        <p:tgtEl>
                                          <p:spTgt spid="1028">
                                            <p:txEl>
                                              <p:pRg st="1" end="1"/>
                                            </p:txEl>
                                          </p:spTgt>
                                        </p:tgtEl>
                                        <p:attrNameLst>
                                          <p:attrName>ppt_h</p:attrName>
                                        </p:attrNameLst>
                                      </p:cBhvr>
                                      <p:tavLst>
                                        <p:tav tm="0">
                                          <p:val>
                                            <p:strVal val="ppt_h"/>
                                          </p:val>
                                        </p:tav>
                                        <p:tav tm="100000">
                                          <p:val>
                                            <p:fltVal val="0"/>
                                          </p:val>
                                        </p:tav>
                                      </p:tavLst>
                                    </p:anim>
                                    <p:set>
                                      <p:cBhvr>
                                        <p:cTn id="32" fill="hold">
                                          <p:stCondLst>
                                            <p:cond delay="497"/>
                                          </p:stCondLst>
                                        </p:cTn>
                                        <p:tgtEl>
                                          <p:spTgt spid="1028">
                                            <p:txEl>
                                              <p:pRg st="1" end="1"/>
                                            </p:txEl>
                                          </p:spTgt>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fill="hold"/>
                                        <p:tgtEl>
                                          <p:spTgt spid="1028">
                                            <p:txEl>
                                              <p:pRg st="2" end="2"/>
                                            </p:txEl>
                                          </p:spTgt>
                                        </p:tgtEl>
                                        <p:attrNameLst>
                                          <p:attrName>ppt_w</p:attrName>
                                        </p:attrNameLst>
                                      </p:cBhvr>
                                      <p:tavLst>
                                        <p:tav tm="0">
                                          <p:val>
                                            <p:strVal val="ppt_w"/>
                                          </p:val>
                                        </p:tav>
                                        <p:tav tm="100000">
                                          <p:val>
                                            <p:fltVal val="0"/>
                                          </p:val>
                                        </p:tav>
                                      </p:tavLst>
                                    </p:anim>
                                    <p:anim calcmode="lin" valueType="num">
                                      <p:cBhvr>
                                        <p:cTn id="35" dur="500" fill="hold"/>
                                        <p:tgtEl>
                                          <p:spTgt spid="1028">
                                            <p:txEl>
                                              <p:pRg st="2" end="2"/>
                                            </p:txEl>
                                          </p:spTgt>
                                        </p:tgtEl>
                                        <p:attrNameLst>
                                          <p:attrName>ppt_h</p:attrName>
                                        </p:attrNameLst>
                                      </p:cBhvr>
                                      <p:tavLst>
                                        <p:tav tm="0">
                                          <p:val>
                                            <p:strVal val="ppt_h"/>
                                          </p:val>
                                        </p:tav>
                                        <p:tav tm="100000">
                                          <p:val>
                                            <p:fltVal val="0"/>
                                          </p:val>
                                        </p:tav>
                                      </p:tavLst>
                                    </p:anim>
                                    <p:set>
                                      <p:cBhvr>
                                        <p:cTn id="36" fill="hold">
                                          <p:stCondLst>
                                            <p:cond delay="497"/>
                                          </p:stCondLst>
                                        </p:cTn>
                                        <p:tgtEl>
                                          <p:spTgt spid="1028">
                                            <p:txEl>
                                              <p:pRg st="2" end="2"/>
                                            </p:txEl>
                                          </p:spTgt>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1028">
                                            <p:txEl>
                                              <p:pRg st="3" end="3"/>
                                            </p:txEl>
                                          </p:spTgt>
                                        </p:tgtEl>
                                        <p:attrNameLst>
                                          <p:attrName>ppt_w</p:attrName>
                                        </p:attrNameLst>
                                      </p:cBhvr>
                                      <p:tavLst>
                                        <p:tav tm="0">
                                          <p:val>
                                            <p:strVal val="ppt_w"/>
                                          </p:val>
                                        </p:tav>
                                        <p:tav tm="100000">
                                          <p:val>
                                            <p:fltVal val="0"/>
                                          </p:val>
                                        </p:tav>
                                      </p:tavLst>
                                    </p:anim>
                                    <p:anim calcmode="lin" valueType="num">
                                      <p:cBhvr>
                                        <p:cTn id="39" dur="500" fill="hold"/>
                                        <p:tgtEl>
                                          <p:spTgt spid="1028">
                                            <p:txEl>
                                              <p:pRg st="3" end="3"/>
                                            </p:txEl>
                                          </p:spTgt>
                                        </p:tgtEl>
                                        <p:attrNameLst>
                                          <p:attrName>ppt_h</p:attrName>
                                        </p:attrNameLst>
                                      </p:cBhvr>
                                      <p:tavLst>
                                        <p:tav tm="0">
                                          <p:val>
                                            <p:strVal val="ppt_h"/>
                                          </p:val>
                                        </p:tav>
                                        <p:tav tm="100000">
                                          <p:val>
                                            <p:fltVal val="0"/>
                                          </p:val>
                                        </p:tav>
                                      </p:tavLst>
                                    </p:anim>
                                    <p:set>
                                      <p:cBhvr>
                                        <p:cTn id="40" fill="hold">
                                          <p:stCondLst>
                                            <p:cond delay="497"/>
                                          </p:stCondLst>
                                        </p:cTn>
                                        <p:tgtEl>
                                          <p:spTgt spid="1028">
                                            <p:txEl>
                                              <p:pRg st="3" end="3"/>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1028">
                                            <p:txEl>
                                              <p:pRg st="4" end="4"/>
                                            </p:txEl>
                                          </p:spTgt>
                                        </p:tgtEl>
                                        <p:attrNameLst>
                                          <p:attrName>ppt_w</p:attrName>
                                        </p:attrNameLst>
                                      </p:cBhvr>
                                      <p:tavLst>
                                        <p:tav tm="0">
                                          <p:val>
                                            <p:strVal val="ppt_w"/>
                                          </p:val>
                                        </p:tav>
                                        <p:tav tm="100000">
                                          <p:val>
                                            <p:fltVal val="0"/>
                                          </p:val>
                                        </p:tav>
                                      </p:tavLst>
                                    </p:anim>
                                    <p:anim calcmode="lin" valueType="num">
                                      <p:cBhvr>
                                        <p:cTn id="43" dur="500" fill="hold"/>
                                        <p:tgtEl>
                                          <p:spTgt spid="1028">
                                            <p:txEl>
                                              <p:pRg st="4" end="4"/>
                                            </p:txEl>
                                          </p:spTgt>
                                        </p:tgtEl>
                                        <p:attrNameLst>
                                          <p:attrName>ppt_h</p:attrName>
                                        </p:attrNameLst>
                                      </p:cBhvr>
                                      <p:tavLst>
                                        <p:tav tm="0">
                                          <p:val>
                                            <p:strVal val="ppt_h"/>
                                          </p:val>
                                        </p:tav>
                                        <p:tav tm="100000">
                                          <p:val>
                                            <p:fltVal val="0"/>
                                          </p:val>
                                        </p:tav>
                                      </p:tavLst>
                                    </p:anim>
                                    <p:set>
                                      <p:cBhvr>
                                        <p:cTn id="44" fill="hold">
                                          <p:stCondLst>
                                            <p:cond delay="497"/>
                                          </p:stCondLst>
                                        </p:cTn>
                                        <p:tgtEl>
                                          <p:spTgt spid="102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23" presetClass="entr" presetSubtype="16" fill="hold" nodeType="withEffect">
                  <p:stCondLst>
                    <p:cond delay="398"/>
                  </p:stCondLst>
                  <p:childTnLst>
                    <p:set>
                      <p:cBhvr>
                        <p:cTn fill="hold">
                          <p:stCondLst>
                            <p:cond delay="0"/>
                          </p:stCondLst>
                        </p:cTn>
                        <p:tgtEl>
                          <p:spTgt spid="1028"/>
                        </p:tgtEl>
                        <p:attrNameLst>
                          <p:attrName>style.visibility</p:attrName>
                        </p:attrNameLst>
                      </p:cBhvr>
                      <p:to>
                        <p:strVal val="visible"/>
                      </p:to>
                    </p:set>
                    <p:anim calcmode="lin" valueType="num">
                      <p:cBhvr>
                        <p:cTn dur="500" fill="hold"/>
                        <p:tgtEl>
                          <p:spTgt spid="1028"/>
                        </p:tgtEl>
                        <p:attrNameLst>
                          <p:attrName>ppt_w</p:attrName>
                        </p:attrNameLst>
                      </p:cBhvr>
                      <p:tavLst>
                        <p:tav tm="0">
                          <p:val>
                            <p:fltVal val="0"/>
                          </p:val>
                        </p:tav>
                        <p:tav tm="100000">
                          <p:val>
                            <p:strVal val="#ppt_w"/>
                          </p:val>
                        </p:tav>
                      </p:tavLst>
                    </p:anim>
                    <p:anim calcmode="lin" valueType="num">
                      <p:cBhvr>
                        <p:cTn dur="500" fill="hold"/>
                        <p:tgtEl>
                          <p:spTgt spid="1028"/>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fill="hold">
                          <p:stCondLst>
                            <p:cond delay="0"/>
                          </p:stCondLst>
                        </p:cTn>
                        <p:tgtEl>
                          <p:spTgt spid="1028"/>
                        </p:tgtEl>
                        <p:attrNameLst>
                          <p:attrName>style.visibility</p:attrName>
                        </p:attrNameLst>
                      </p:cBhvr>
                      <p:to>
                        <p:strVal val="visible"/>
                      </p:to>
                    </p:set>
                    <p:anim calcmode="lin" valueType="num">
                      <p:cBhvr>
                        <p:cTn dur="500" fill="hold"/>
                        <p:tgtEl>
                          <p:spTgt spid="1028"/>
                        </p:tgtEl>
                        <p:attrNameLst>
                          <p:attrName>ppt_w</p:attrName>
                        </p:attrNameLst>
                      </p:cBhvr>
                      <p:tavLst>
                        <p:tav tm="0">
                          <p:val>
                            <p:fltVal val="0"/>
                          </p:val>
                        </p:tav>
                        <p:tav tm="100000">
                          <p:val>
                            <p:strVal val="#ppt_w"/>
                          </p:val>
                        </p:tav>
                      </p:tavLst>
                    </p:anim>
                    <p:anim calcmode="lin" valueType="num">
                      <p:cBhvr>
                        <p:cTn dur="500" fill="hold"/>
                        <p:tgtEl>
                          <p:spTgt spid="1028"/>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398"/>
                  </p:stCondLst>
                  <p:childTnLst>
                    <p:set>
                      <p:cBhvr>
                        <p:cTn fill="hold">
                          <p:stCondLst>
                            <p:cond delay="0"/>
                          </p:stCondLst>
                        </p:cTn>
                        <p:tgtEl>
                          <p:spTgt spid="1028"/>
                        </p:tgtEl>
                        <p:attrNameLst>
                          <p:attrName>style.visibility</p:attrName>
                        </p:attrNameLst>
                      </p:cBhvr>
                      <p:to>
                        <p:strVal val="visible"/>
                      </p:to>
                    </p:set>
                    <p:anim calcmode="lin" valueType="num">
                      <p:cBhvr>
                        <p:cTn dur="500" fill="hold"/>
                        <p:tgtEl>
                          <p:spTgt spid="1028"/>
                        </p:tgtEl>
                        <p:attrNameLst>
                          <p:attrName>ppt_w</p:attrName>
                        </p:attrNameLst>
                      </p:cBhvr>
                      <p:tavLst>
                        <p:tav tm="0">
                          <p:val>
                            <p:fltVal val="0"/>
                          </p:val>
                        </p:tav>
                        <p:tav tm="100000">
                          <p:val>
                            <p:strVal val="#ppt_w"/>
                          </p:val>
                        </p:tav>
                      </p:tavLst>
                    </p:anim>
                    <p:anim calcmode="lin" valueType="num">
                      <p:cBhvr>
                        <p:cTn dur="500" fill="hold"/>
                        <p:tgtEl>
                          <p:spTgt spid="1028"/>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398"/>
                  </p:stCondLst>
                  <p:childTnLst>
                    <p:set>
                      <p:cBhvr>
                        <p:cTn fill="hold">
                          <p:stCondLst>
                            <p:cond delay="0"/>
                          </p:stCondLst>
                        </p:cTn>
                        <p:tgtEl>
                          <p:spTgt spid="1028"/>
                        </p:tgtEl>
                        <p:attrNameLst>
                          <p:attrName>style.visibility</p:attrName>
                        </p:attrNameLst>
                      </p:cBhvr>
                      <p:to>
                        <p:strVal val="visible"/>
                      </p:to>
                    </p:set>
                    <p:anim calcmode="lin" valueType="num">
                      <p:cBhvr>
                        <p:cTn dur="500" fill="hold"/>
                        <p:tgtEl>
                          <p:spTgt spid="1028"/>
                        </p:tgtEl>
                        <p:attrNameLst>
                          <p:attrName>ppt_w</p:attrName>
                        </p:attrNameLst>
                      </p:cBhvr>
                      <p:tavLst>
                        <p:tav tm="0">
                          <p:val>
                            <p:fltVal val="0"/>
                          </p:val>
                        </p:tav>
                        <p:tav tm="100000">
                          <p:val>
                            <p:strVal val="#ppt_w"/>
                          </p:val>
                        </p:tav>
                      </p:tavLst>
                    </p:anim>
                    <p:anim calcmode="lin" valueType="num">
                      <p:cBhvr>
                        <p:cTn dur="500" fill="hold"/>
                        <p:tgtEl>
                          <p:spTgt spid="1028"/>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398"/>
                  </p:stCondLst>
                  <p:childTnLst>
                    <p:set>
                      <p:cBhvr>
                        <p:cTn fill="hold">
                          <p:stCondLst>
                            <p:cond delay="0"/>
                          </p:stCondLst>
                        </p:cTn>
                        <p:tgtEl>
                          <p:spTgt spid="1028"/>
                        </p:tgtEl>
                        <p:attrNameLst>
                          <p:attrName>style.visibility</p:attrName>
                        </p:attrNameLst>
                      </p:cBhvr>
                      <p:to>
                        <p:strVal val="visible"/>
                      </p:to>
                    </p:set>
                    <p:anim calcmode="lin" valueType="num">
                      <p:cBhvr>
                        <p:cTn dur="500" fill="hold"/>
                        <p:tgtEl>
                          <p:spTgt spid="1028"/>
                        </p:tgtEl>
                        <p:attrNameLst>
                          <p:attrName>ppt_w</p:attrName>
                        </p:attrNameLst>
                      </p:cBhvr>
                      <p:tavLst>
                        <p:tav tm="0">
                          <p:val>
                            <p:fltVal val="0"/>
                          </p:val>
                        </p:tav>
                        <p:tav tm="100000">
                          <p:val>
                            <p:strVal val="#ppt_w"/>
                          </p:val>
                        </p:tav>
                      </p:tavLst>
                    </p:anim>
                    <p:anim calcmode="lin" valueType="num">
                      <p:cBhvr>
                        <p:cTn dur="500" fill="hold"/>
                        <p:tgtEl>
                          <p:spTgt spid="1028"/>
                        </p:tgtEl>
                        <p:attrNameLst>
                          <p:attrName>ppt_h</p:attrName>
                        </p:attrNameLst>
                      </p:cBhvr>
                      <p:tavLst>
                        <p:tav tm="0">
                          <p:val>
                            <p:fltVal val="0"/>
                          </p:val>
                        </p:tav>
                        <p:tav tm="100000">
                          <p:val>
                            <p:strVal val="#ppt_h"/>
                          </p:val>
                        </p:tav>
                      </p:tavLst>
                    </p:anim>
                  </p:childTnLst>
                </p:cTn>
              </p:par>
            </p:tnLst>
          </p:tmpl>
        </p:tmplLst>
      </p:bldP>
      <p:bldP spid="1028" grpId="1" build="allAtOnce">
        <p:tmplLst>
          <p:tmpl lvl="1">
            <p:tnLst>
              <p:par>
                <p:cTn presetID="23" presetClass="exit" presetSubtype="32" fill="hold" nodeType="withEffect">
                  <p:stCondLst>
                    <p:cond delay="0"/>
                  </p:stCondLst>
                  <p:childTnLst>
                    <p:anim calcmode="lin" valueType="num">
                      <p:cBhvr>
                        <p:cTn dur="500" fill="hold"/>
                        <p:tgtEl>
                          <p:spTgt spid="1028"/>
                        </p:tgtEl>
                        <p:attrNameLst>
                          <p:attrName>ppt_w</p:attrName>
                        </p:attrNameLst>
                      </p:cBhvr>
                      <p:tavLst>
                        <p:tav tm="0">
                          <p:val>
                            <p:strVal val="ppt_w"/>
                          </p:val>
                        </p:tav>
                        <p:tav tm="100000">
                          <p:val>
                            <p:fltVal val="0"/>
                          </p:val>
                        </p:tav>
                      </p:tavLst>
                    </p:anim>
                    <p:anim calcmode="lin" valueType="num">
                      <p:cBhvr>
                        <p:cTn dur="500" fill="hold"/>
                        <p:tgtEl>
                          <p:spTgt spid="1028"/>
                        </p:tgtEl>
                        <p:attrNameLst>
                          <p:attrName>ppt_h</p:attrName>
                        </p:attrNameLst>
                      </p:cBhvr>
                      <p:tavLst>
                        <p:tav tm="0">
                          <p:val>
                            <p:strVal val="ppt_h"/>
                          </p:val>
                        </p:tav>
                        <p:tav tm="100000">
                          <p:val>
                            <p:fltVal val="0"/>
                          </p:val>
                        </p:tav>
                      </p:tavLst>
                    </p:anim>
                    <p:set>
                      <p:cBhvr>
                        <p:cTn fill="hold">
                          <p:stCondLst>
                            <p:cond delay="497"/>
                          </p:stCondLst>
                        </p:cTn>
                        <p:tgtEl>
                          <p:spTgt spid="1028"/>
                        </p:tgtEl>
                        <p:attrNameLst>
                          <p:attrName>style.visibility</p:attrName>
                        </p:attrNameLst>
                      </p:cBhvr>
                      <p:to>
                        <p:strVal val="hidden"/>
                      </p:to>
                    </p:set>
                  </p:childTnLst>
                </p:cTn>
              </p:par>
            </p:tnLst>
          </p:tmpl>
          <p:tmpl lvl="2">
            <p:tnLst>
              <p:par>
                <p:cTn presetID="23" presetClass="exit" presetSubtype="32" fill="hold" nodeType="withEffect">
                  <p:stCondLst>
                    <p:cond delay="0"/>
                  </p:stCondLst>
                  <p:childTnLst>
                    <p:anim calcmode="lin" valueType="num">
                      <p:cBhvr>
                        <p:cTn dur="500" fill="hold"/>
                        <p:tgtEl>
                          <p:spTgt spid="1028"/>
                        </p:tgtEl>
                        <p:attrNameLst>
                          <p:attrName>ppt_w</p:attrName>
                        </p:attrNameLst>
                      </p:cBhvr>
                      <p:tavLst>
                        <p:tav tm="0">
                          <p:val>
                            <p:strVal val="ppt_w"/>
                          </p:val>
                        </p:tav>
                        <p:tav tm="100000">
                          <p:val>
                            <p:fltVal val="0"/>
                          </p:val>
                        </p:tav>
                      </p:tavLst>
                    </p:anim>
                    <p:anim calcmode="lin" valueType="num">
                      <p:cBhvr>
                        <p:cTn dur="500" fill="hold"/>
                        <p:tgtEl>
                          <p:spTgt spid="1028"/>
                        </p:tgtEl>
                        <p:attrNameLst>
                          <p:attrName>ppt_h</p:attrName>
                        </p:attrNameLst>
                      </p:cBhvr>
                      <p:tavLst>
                        <p:tav tm="0">
                          <p:val>
                            <p:strVal val="ppt_h"/>
                          </p:val>
                        </p:tav>
                        <p:tav tm="100000">
                          <p:val>
                            <p:fltVal val="0"/>
                          </p:val>
                        </p:tav>
                      </p:tavLst>
                    </p:anim>
                    <p:set>
                      <p:cBhvr>
                        <p:cTn fill="hold">
                          <p:stCondLst>
                            <p:cond delay="497"/>
                          </p:stCondLst>
                        </p:cTn>
                        <p:tgtEl>
                          <p:spTgt spid="1028"/>
                        </p:tgtEl>
                        <p:attrNameLst>
                          <p:attrName>style.visibility</p:attrName>
                        </p:attrNameLst>
                      </p:cBhvr>
                      <p:to>
                        <p:strVal val="hidden"/>
                      </p:to>
                    </p:set>
                  </p:childTnLst>
                </p:cTn>
              </p:par>
            </p:tnLst>
          </p:tmpl>
          <p:tmpl lvl="3">
            <p:tnLst>
              <p:par>
                <p:cTn presetID="23" presetClass="exit" presetSubtype="32" fill="hold" nodeType="withEffect">
                  <p:stCondLst>
                    <p:cond delay="0"/>
                  </p:stCondLst>
                  <p:childTnLst>
                    <p:anim calcmode="lin" valueType="num">
                      <p:cBhvr>
                        <p:cTn dur="500" fill="hold"/>
                        <p:tgtEl>
                          <p:spTgt spid="1028"/>
                        </p:tgtEl>
                        <p:attrNameLst>
                          <p:attrName>ppt_w</p:attrName>
                        </p:attrNameLst>
                      </p:cBhvr>
                      <p:tavLst>
                        <p:tav tm="0">
                          <p:val>
                            <p:strVal val="ppt_w"/>
                          </p:val>
                        </p:tav>
                        <p:tav tm="100000">
                          <p:val>
                            <p:fltVal val="0"/>
                          </p:val>
                        </p:tav>
                      </p:tavLst>
                    </p:anim>
                    <p:anim calcmode="lin" valueType="num">
                      <p:cBhvr>
                        <p:cTn dur="500" fill="hold"/>
                        <p:tgtEl>
                          <p:spTgt spid="1028"/>
                        </p:tgtEl>
                        <p:attrNameLst>
                          <p:attrName>ppt_h</p:attrName>
                        </p:attrNameLst>
                      </p:cBhvr>
                      <p:tavLst>
                        <p:tav tm="0">
                          <p:val>
                            <p:strVal val="ppt_h"/>
                          </p:val>
                        </p:tav>
                        <p:tav tm="100000">
                          <p:val>
                            <p:fltVal val="0"/>
                          </p:val>
                        </p:tav>
                      </p:tavLst>
                    </p:anim>
                    <p:set>
                      <p:cBhvr>
                        <p:cTn fill="hold">
                          <p:stCondLst>
                            <p:cond delay="497"/>
                          </p:stCondLst>
                        </p:cTn>
                        <p:tgtEl>
                          <p:spTgt spid="1028"/>
                        </p:tgtEl>
                        <p:attrNameLst>
                          <p:attrName>style.visibility</p:attrName>
                        </p:attrNameLst>
                      </p:cBhvr>
                      <p:to>
                        <p:strVal val="hidden"/>
                      </p:to>
                    </p:set>
                  </p:childTnLst>
                </p:cTn>
              </p:par>
            </p:tnLst>
          </p:tmpl>
          <p:tmpl lvl="4">
            <p:tnLst>
              <p:par>
                <p:cTn presetID="23" presetClass="exit" presetSubtype="32" fill="hold" nodeType="withEffect">
                  <p:stCondLst>
                    <p:cond delay="0"/>
                  </p:stCondLst>
                  <p:childTnLst>
                    <p:anim calcmode="lin" valueType="num">
                      <p:cBhvr>
                        <p:cTn dur="500" fill="hold"/>
                        <p:tgtEl>
                          <p:spTgt spid="1028"/>
                        </p:tgtEl>
                        <p:attrNameLst>
                          <p:attrName>ppt_w</p:attrName>
                        </p:attrNameLst>
                      </p:cBhvr>
                      <p:tavLst>
                        <p:tav tm="0">
                          <p:val>
                            <p:strVal val="ppt_w"/>
                          </p:val>
                        </p:tav>
                        <p:tav tm="100000">
                          <p:val>
                            <p:fltVal val="0"/>
                          </p:val>
                        </p:tav>
                      </p:tavLst>
                    </p:anim>
                    <p:anim calcmode="lin" valueType="num">
                      <p:cBhvr>
                        <p:cTn dur="500" fill="hold"/>
                        <p:tgtEl>
                          <p:spTgt spid="1028"/>
                        </p:tgtEl>
                        <p:attrNameLst>
                          <p:attrName>ppt_h</p:attrName>
                        </p:attrNameLst>
                      </p:cBhvr>
                      <p:tavLst>
                        <p:tav tm="0">
                          <p:val>
                            <p:strVal val="ppt_h"/>
                          </p:val>
                        </p:tav>
                        <p:tav tm="100000">
                          <p:val>
                            <p:fltVal val="0"/>
                          </p:val>
                        </p:tav>
                      </p:tavLst>
                    </p:anim>
                    <p:set>
                      <p:cBhvr>
                        <p:cTn fill="hold">
                          <p:stCondLst>
                            <p:cond delay="497"/>
                          </p:stCondLst>
                        </p:cTn>
                        <p:tgtEl>
                          <p:spTgt spid="1028"/>
                        </p:tgtEl>
                        <p:attrNameLst>
                          <p:attrName>style.visibility</p:attrName>
                        </p:attrNameLst>
                      </p:cBhvr>
                      <p:to>
                        <p:strVal val="hidden"/>
                      </p:to>
                    </p:set>
                  </p:childTnLst>
                </p:cTn>
              </p:par>
            </p:tnLst>
          </p:tmpl>
          <p:tmpl lvl="5">
            <p:tnLst>
              <p:par>
                <p:cTn presetID="23" presetClass="exit" presetSubtype="32" fill="hold" nodeType="withEffect">
                  <p:stCondLst>
                    <p:cond delay="0"/>
                  </p:stCondLst>
                  <p:childTnLst>
                    <p:anim calcmode="lin" valueType="num">
                      <p:cBhvr>
                        <p:cTn dur="500" fill="hold"/>
                        <p:tgtEl>
                          <p:spTgt spid="1028"/>
                        </p:tgtEl>
                        <p:attrNameLst>
                          <p:attrName>ppt_w</p:attrName>
                        </p:attrNameLst>
                      </p:cBhvr>
                      <p:tavLst>
                        <p:tav tm="0">
                          <p:val>
                            <p:strVal val="ppt_w"/>
                          </p:val>
                        </p:tav>
                        <p:tav tm="100000">
                          <p:val>
                            <p:fltVal val="0"/>
                          </p:val>
                        </p:tav>
                      </p:tavLst>
                    </p:anim>
                    <p:anim calcmode="lin" valueType="num">
                      <p:cBhvr>
                        <p:cTn dur="500" fill="hold"/>
                        <p:tgtEl>
                          <p:spTgt spid="1028"/>
                        </p:tgtEl>
                        <p:attrNameLst>
                          <p:attrName>ppt_h</p:attrName>
                        </p:attrNameLst>
                      </p:cBhvr>
                      <p:tavLst>
                        <p:tav tm="0">
                          <p:val>
                            <p:strVal val="ppt_h"/>
                          </p:val>
                        </p:tav>
                        <p:tav tm="100000">
                          <p:val>
                            <p:fltVal val="0"/>
                          </p:val>
                        </p:tav>
                      </p:tavLst>
                    </p:anim>
                    <p:set>
                      <p:cBhvr>
                        <p:cTn fill="hold">
                          <p:stCondLst>
                            <p:cond delay="497"/>
                          </p:stCondLst>
                        </p:cTn>
                        <p:tgtEl>
                          <p:spTgt spid="1028"/>
                        </p:tgtEl>
                        <p:attrNameLst>
                          <p:attrName>style.visibility</p:attrName>
                        </p:attrNameLst>
                      </p:cBhvr>
                      <p:to>
                        <p:strVal val="hidden"/>
                      </p:to>
                    </p:set>
                  </p:childTnLst>
                </p:cTn>
              </p:par>
            </p:tnLst>
          </p:tmpl>
        </p:tmplLst>
      </p:bldP>
    </p:bldLst>
  </p:timing>
  <p:hf sldNum="0" hdr="0" ftr="0" dt="0"/>
  <p:txStyles>
    <p:titleStyle>
      <a:lvl1pPr algn="r" rtl="0" fontAlgn="base">
        <a:spcBef>
          <a:spcPct val="0"/>
        </a:spcBef>
        <a:spcAft>
          <a:spcPct val="0"/>
        </a:spcAft>
        <a:defRPr sz="2400" b="1">
          <a:solidFill>
            <a:schemeClr val="tx1"/>
          </a:solidFill>
          <a:latin typeface="+mj-lt"/>
          <a:ea typeface="+mj-ea"/>
          <a:cs typeface="+mj-cs"/>
        </a:defRPr>
      </a:lvl1pPr>
      <a:lvl2pPr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2pPr>
      <a:lvl3pPr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3pPr>
      <a:lvl4pPr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4pPr>
      <a:lvl5pPr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5pPr>
      <a:lvl6pPr marL="457200"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6pPr>
      <a:lvl7pPr marL="914400"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7pPr>
      <a:lvl8pPr marL="1371600"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8pPr>
      <a:lvl9pPr marL="1828800" algn="r" rtl="0" fontAlgn="base">
        <a:spcBef>
          <a:spcPct val="0"/>
        </a:spcBef>
        <a:spcAft>
          <a:spcPct val="0"/>
        </a:spcAft>
        <a:defRPr sz="2400" b="1">
          <a:solidFill>
            <a:schemeClr val="tx1"/>
          </a:solidFill>
          <a:latin typeface="Times New Roman" panose="02020603050405020304" pitchFamily="18" charset="0"/>
          <a:ea typeface="黑体" panose="02010609060101010101" pitchFamily="2" charset="-122"/>
        </a:defRPr>
      </a:lvl9pPr>
    </p:titleStyle>
    <p:bodyStyle>
      <a:lvl1pPr marL="342900" indent="-342900" algn="l" rtl="0" fontAlgn="base">
        <a:spcBef>
          <a:spcPct val="20000"/>
        </a:spcBef>
        <a:spcAft>
          <a:spcPct val="0"/>
        </a:spcAft>
        <a:buClr>
          <a:srgbClr val="0099FF"/>
        </a:buClr>
        <a:buFont typeface="Wingdings" panose="05000000000000000000" pitchFamily="2" charset="2"/>
        <a:buChar char="v"/>
        <a:defRPr sz="2800" b="1">
          <a:solidFill>
            <a:schemeClr val="accent2"/>
          </a:solidFill>
          <a:latin typeface="+mn-lt"/>
          <a:ea typeface="+mn-ea"/>
          <a:cs typeface="+mn-cs"/>
        </a:defRPr>
      </a:lvl1pPr>
      <a:lvl2pPr marL="742950" indent="-285750" algn="l" rtl="0" fontAlgn="base">
        <a:spcBef>
          <a:spcPct val="20000"/>
        </a:spcBef>
        <a:spcAft>
          <a:spcPct val="0"/>
        </a:spcAft>
        <a:buClr>
          <a:srgbClr val="0099FF"/>
        </a:buClr>
        <a:buSzPct val="60000"/>
        <a:buFont typeface="Wingdings" panose="05000000000000000000" pitchFamily="2" charset="2"/>
        <a:buChar char="n"/>
        <a:defRPr sz="2400" b="1">
          <a:solidFill>
            <a:schemeClr val="tx1"/>
          </a:solidFill>
          <a:latin typeface="+mn-lt"/>
          <a:ea typeface="宋体" panose="02010600030101010101" pitchFamily="2" charset="-122"/>
        </a:defRPr>
      </a:lvl2pPr>
      <a:lvl3pPr marL="1143000" indent="-228600" algn="l" rtl="0" fontAlgn="base">
        <a:spcBef>
          <a:spcPct val="20000"/>
        </a:spcBef>
        <a:spcAft>
          <a:spcPct val="0"/>
        </a:spcAft>
        <a:buClr>
          <a:srgbClr val="0099FF"/>
        </a:buClr>
        <a:buFont typeface="Wingdings" panose="05000000000000000000" pitchFamily="2" charset="2"/>
        <a:buChar char=""/>
        <a:defRPr sz="2200" b="1">
          <a:solidFill>
            <a:schemeClr val="tx1"/>
          </a:solidFill>
          <a:latin typeface="+mn-lt"/>
          <a:ea typeface="宋体" panose="02010600030101010101" pitchFamily="2" charset="-122"/>
        </a:defRPr>
      </a:lvl3pPr>
      <a:lvl4pPr marL="1600200" indent="-228600" algn="l" rtl="0" fontAlgn="base">
        <a:spcBef>
          <a:spcPct val="20000"/>
        </a:spcBef>
        <a:spcAft>
          <a:spcPct val="0"/>
        </a:spcAft>
        <a:buClr>
          <a:srgbClr val="0099FF"/>
        </a:buClr>
        <a:buFont typeface="Times New Roman" panose="02020603050405020304" pitchFamily="18" charset="0"/>
        <a:buChar char="–"/>
        <a:defRPr sz="2000" b="1">
          <a:solidFill>
            <a:schemeClr val="tx1"/>
          </a:solidFill>
          <a:latin typeface="+mn-lt"/>
          <a:ea typeface="+mn-ea"/>
        </a:defRPr>
      </a:lvl4pPr>
      <a:lvl5pPr marL="2057400" indent="-228600" algn="l" rtl="0" fontAlgn="base">
        <a:spcBef>
          <a:spcPct val="20000"/>
        </a:spcBef>
        <a:spcAft>
          <a:spcPct val="0"/>
        </a:spcAft>
        <a:buClr>
          <a:srgbClr val="0099FF"/>
        </a:buClr>
        <a:buFont typeface="Times New Roman" panose="02020603050405020304" pitchFamily="18" charset="0"/>
        <a:buChar char="»"/>
        <a:defRPr b="1">
          <a:solidFill>
            <a:schemeClr val="tx1"/>
          </a:solidFill>
          <a:latin typeface="+mn-lt"/>
          <a:ea typeface="+mn-ea"/>
        </a:defRPr>
      </a:lvl5pPr>
      <a:lvl6pPr marL="2514600" indent="-228600" algn="l" rtl="0" fontAlgn="base">
        <a:spcBef>
          <a:spcPct val="20000"/>
        </a:spcBef>
        <a:spcAft>
          <a:spcPct val="0"/>
        </a:spcAft>
        <a:buClr>
          <a:srgbClr val="0099FF"/>
        </a:buClr>
        <a:buFont typeface="Times New Roman" panose="02020603050405020304" pitchFamily="18" charset="0"/>
        <a:buChar char="»"/>
        <a:defRPr b="1">
          <a:solidFill>
            <a:schemeClr val="tx1"/>
          </a:solidFill>
          <a:latin typeface="+mn-lt"/>
          <a:ea typeface="+mn-ea"/>
        </a:defRPr>
      </a:lvl6pPr>
      <a:lvl7pPr marL="2971800" indent="-228600" algn="l" rtl="0" fontAlgn="base">
        <a:spcBef>
          <a:spcPct val="20000"/>
        </a:spcBef>
        <a:spcAft>
          <a:spcPct val="0"/>
        </a:spcAft>
        <a:buClr>
          <a:srgbClr val="0099FF"/>
        </a:buClr>
        <a:buFont typeface="Times New Roman" panose="02020603050405020304" pitchFamily="18" charset="0"/>
        <a:buChar char="»"/>
        <a:defRPr b="1">
          <a:solidFill>
            <a:schemeClr val="tx1"/>
          </a:solidFill>
          <a:latin typeface="+mn-lt"/>
          <a:ea typeface="+mn-ea"/>
        </a:defRPr>
      </a:lvl7pPr>
      <a:lvl8pPr marL="3429000" indent="-228600" algn="l" rtl="0" fontAlgn="base">
        <a:spcBef>
          <a:spcPct val="20000"/>
        </a:spcBef>
        <a:spcAft>
          <a:spcPct val="0"/>
        </a:spcAft>
        <a:buClr>
          <a:srgbClr val="0099FF"/>
        </a:buClr>
        <a:buFont typeface="Times New Roman" panose="02020603050405020304" pitchFamily="18" charset="0"/>
        <a:buChar char="»"/>
        <a:defRPr b="1">
          <a:solidFill>
            <a:schemeClr val="tx1"/>
          </a:solidFill>
          <a:latin typeface="+mn-lt"/>
          <a:ea typeface="+mn-ea"/>
        </a:defRPr>
      </a:lvl8pPr>
      <a:lvl9pPr marL="3886200" indent="-228600" algn="l" rtl="0" fontAlgn="base">
        <a:spcBef>
          <a:spcPct val="20000"/>
        </a:spcBef>
        <a:spcAft>
          <a:spcPct val="0"/>
        </a:spcAft>
        <a:buClr>
          <a:srgbClr val="0099FF"/>
        </a:buClr>
        <a:buFont typeface="Times New Roman" panose="02020603050405020304" pitchFamily="18" charset="0"/>
        <a:buChar char="»"/>
        <a:defRPr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28650" y="365127"/>
            <a:ext cx="7886700" cy="106189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628650" y="1662545"/>
            <a:ext cx="7886700" cy="451441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FC1A980D-B224-4C48-B69A-09AB23CE70BD}" type="datetimeFigureOut">
              <a:rPr lang="zh-CN" altLang="en-US" smtClean="0"/>
              <a:t>2018/4/1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DA42D357-46A0-4A33-8399-86D2BB660FA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600" kern="1200">
          <a:gradFill>
            <a:gsLst>
              <a:gs pos="0">
                <a:schemeClr val="accent3"/>
              </a:gs>
              <a:gs pos="29000">
                <a:schemeClr val="accent1">
                  <a:shade val="67500"/>
                  <a:satMod val="115000"/>
                </a:schemeClr>
              </a:gs>
              <a:gs pos="100000">
                <a:schemeClr val="accent6"/>
              </a:gs>
            </a:gsLst>
            <a:lin ang="10800000" scaled="1"/>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2" panose="050201020105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8.xml"/><Relationship Id="rId1" Type="http://schemas.openxmlformats.org/officeDocument/2006/relationships/tags" Target="../tags/tag39.xml"/><Relationship Id="rId5" Type="http://schemas.openxmlformats.org/officeDocument/2006/relationships/image" Target="../media/image60.pn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8.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8.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8.xml"/><Relationship Id="rId1" Type="http://schemas.openxmlformats.org/officeDocument/2006/relationships/tags" Target="../tags/tag45.xml"/><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8.xml"/><Relationship Id="rId1" Type="http://schemas.openxmlformats.org/officeDocument/2006/relationships/tags" Target="../tags/tag46.xml"/><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8.xml"/><Relationship Id="rId1" Type="http://schemas.openxmlformats.org/officeDocument/2006/relationships/tags" Target="../tags/tag47.xm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8.xml"/><Relationship Id="rId1" Type="http://schemas.openxmlformats.org/officeDocument/2006/relationships/tags" Target="../tags/tag48.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8.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8.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8.xml"/><Relationship Id="rId1" Type="http://schemas.openxmlformats.org/officeDocument/2006/relationships/tags" Target="../tags/tag51.xml"/><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8.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8.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8.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2"/>
            </p:custDataLst>
          </p:nvPr>
        </p:nvSpPr>
        <p:spPr>
          <a:xfrm>
            <a:off x="697865" y="317500"/>
            <a:ext cx="7748270" cy="1219200"/>
          </a:xfrm>
        </p:spPr>
        <p:txBody>
          <a:bodyPr>
            <a:normAutofit/>
          </a:bodyPr>
          <a:lstStyle/>
          <a:p>
            <a:r>
              <a:rPr lang="en-US" altLang="zh-CN">
                <a:latin typeface="方正正大黑简体" pitchFamily="2" charset="-122"/>
                <a:ea typeface="方正正大黑简体" pitchFamily="2" charset="-122"/>
                <a:sym typeface="+mn-ea"/>
              </a:rPr>
              <a:t>ILLUSTRATOR</a:t>
            </a:r>
            <a:r>
              <a:rPr lang="zh-CN" altLang="en-US" dirty="0">
                <a:latin typeface="方正正大黑简体" pitchFamily="2" charset="-122"/>
                <a:ea typeface="方正正大黑简体" pitchFamily="2" charset="-122"/>
                <a:sym typeface="+mn-ea"/>
              </a:rPr>
              <a:t>数字图形创意设计</a:t>
            </a:r>
            <a:endParaRPr lang="zh-CN" altLang="en-US" dirty="0"/>
          </a:p>
        </p:txBody>
      </p:sp>
      <p:sp>
        <p:nvSpPr>
          <p:cNvPr id="59399" name="燕尾形 9"/>
          <p:cNvSpPr/>
          <p:nvPr/>
        </p:nvSpPr>
        <p:spPr>
          <a:xfrm>
            <a:off x="8067993" y="6193790"/>
            <a:ext cx="107950" cy="179388"/>
          </a:xfrm>
          <a:prstGeom prst="chevron">
            <a:avLst>
              <a:gd name="adj" fmla="val 50000"/>
            </a:avLst>
          </a:prstGeom>
          <a:solidFill>
            <a:schemeClr val="bg1"/>
          </a:solidFill>
          <a:ln w="9525">
            <a:noFill/>
          </a:ln>
        </p:spPr>
        <p:txBody>
          <a:bodyPr lIns="91401" tIns="45701" rIns="91401" bIns="45701"/>
          <a:lstStyle/>
          <a:p>
            <a:pPr>
              <a:buFont typeface="Times New Roman" panose="02020603050405020304" pitchFamily="18" charset="0"/>
              <a:buNone/>
            </a:pPr>
            <a:endParaRPr lang="zh-CN" altLang="en-US" sz="2800" b="0" dirty="0">
              <a:solidFill>
                <a:srgbClr val="FFFFFF"/>
              </a:solidFill>
              <a:latin typeface="Arial" panose="020B0604020202020204" pitchFamily="34" charset="0"/>
              <a:ea typeface="方正舒体" pitchFamily="2" charset="-122"/>
            </a:endParaRPr>
          </a:p>
        </p:txBody>
      </p:sp>
      <p:sp>
        <p:nvSpPr>
          <p:cNvPr id="59400" name="燕尾形 10"/>
          <p:cNvSpPr/>
          <p:nvPr/>
        </p:nvSpPr>
        <p:spPr>
          <a:xfrm>
            <a:off x="8298180" y="6193790"/>
            <a:ext cx="107950" cy="179388"/>
          </a:xfrm>
          <a:prstGeom prst="chevron">
            <a:avLst>
              <a:gd name="adj" fmla="val 50000"/>
            </a:avLst>
          </a:prstGeom>
          <a:solidFill>
            <a:schemeClr val="bg1"/>
          </a:solidFill>
          <a:ln w="9525">
            <a:noFill/>
          </a:ln>
        </p:spPr>
        <p:txBody>
          <a:bodyPr lIns="91401" tIns="45701" rIns="91401" bIns="45701"/>
          <a:lstStyle/>
          <a:p>
            <a:pPr>
              <a:buFont typeface="Times New Roman" panose="02020603050405020304" pitchFamily="18" charset="0"/>
              <a:buNone/>
            </a:pPr>
            <a:endParaRPr lang="zh-CN" altLang="en-US" sz="2800" b="0" dirty="0">
              <a:solidFill>
                <a:srgbClr val="FFFFFF"/>
              </a:solidFill>
              <a:latin typeface="Arial" panose="020B0604020202020204" pitchFamily="34" charset="0"/>
              <a:ea typeface="方正舒体" pitchFamily="2" charset="-122"/>
            </a:endParaRPr>
          </a:p>
        </p:txBody>
      </p:sp>
      <p:sp>
        <p:nvSpPr>
          <p:cNvPr id="59401" name="燕尾形 11"/>
          <p:cNvSpPr/>
          <p:nvPr/>
        </p:nvSpPr>
        <p:spPr>
          <a:xfrm>
            <a:off x="8504555" y="6193790"/>
            <a:ext cx="107950" cy="179388"/>
          </a:xfrm>
          <a:prstGeom prst="chevron">
            <a:avLst>
              <a:gd name="adj" fmla="val 50000"/>
            </a:avLst>
          </a:prstGeom>
          <a:solidFill>
            <a:schemeClr val="bg1"/>
          </a:solidFill>
          <a:ln w="9525">
            <a:noFill/>
          </a:ln>
        </p:spPr>
        <p:txBody>
          <a:bodyPr lIns="91401" tIns="45701" rIns="91401" bIns="45701"/>
          <a:lstStyle/>
          <a:p>
            <a:pPr>
              <a:buFont typeface="Times New Roman" panose="02020603050405020304" pitchFamily="18" charset="0"/>
              <a:buNone/>
            </a:pPr>
            <a:endParaRPr lang="zh-CN" altLang="en-US" sz="2800" b="0" dirty="0">
              <a:solidFill>
                <a:srgbClr val="FFFFFF"/>
              </a:solidFill>
              <a:latin typeface="Arial" panose="020B0604020202020204" pitchFamily="34" charset="0"/>
              <a:ea typeface="方正舒体" pitchFamily="2" charset="-122"/>
            </a:endParaRPr>
          </a:p>
        </p:txBody>
      </p:sp>
      <p:sp>
        <p:nvSpPr>
          <p:cNvPr id="2" name="矩形 1"/>
          <p:cNvSpPr/>
          <p:nvPr/>
        </p:nvSpPr>
        <p:spPr>
          <a:xfrm>
            <a:off x="6588224" y="5821819"/>
            <a:ext cx="22910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范晓辉</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125538"/>
            <a:ext cx="3227388" cy="519113"/>
          </a:xfrm>
          <a:prstGeom prst="rect">
            <a:avLst/>
          </a:prstGeom>
        </p:spPr>
        <p:txBody>
          <a:bodyPr wrap="none">
            <a:spAutoFit/>
          </a:bodyPr>
          <a:lstStyle/>
          <a:p>
            <a:r>
              <a:rPr lang="en-US" altLang="zh-CN" sz="2800">
                <a:latin typeface="宋体" panose="02010600030101010101" pitchFamily="2" charset="-122"/>
              </a:rPr>
              <a:t>3.1.2.2  </a:t>
            </a:r>
            <a:r>
              <a:rPr lang="zh-CN" altLang="en-US" sz="2800" dirty="0">
                <a:latin typeface="宋体" panose="02010600030101010101" pitchFamily="2" charset="-122"/>
              </a:rPr>
              <a:t>平滑工具</a:t>
            </a:r>
            <a:endParaRPr lang="zh-CN" altLang="en-US" sz="2800" b="0" dirty="0">
              <a:latin typeface="宋体" panose="02010600030101010101" pitchFamily="2" charset="-122"/>
            </a:endParaRPr>
          </a:p>
        </p:txBody>
      </p:sp>
      <p:pic>
        <p:nvPicPr>
          <p:cNvPr id="21507" name="Picture 1" descr="C:\Documents and Settings\Administrator\Application Data\Tencent\Users\147514172\QQ\WinTemp\RichOle\[`NX5LB)]FH5F}ZQH[O4I%F.jpg"/>
          <p:cNvPicPr>
            <a:picLocks noChangeAspect="1"/>
          </p:cNvPicPr>
          <p:nvPr/>
        </p:nvPicPr>
        <p:blipFill>
          <a:blip r:embed="rId3"/>
          <a:stretch>
            <a:fillRect/>
          </a:stretch>
        </p:blipFill>
        <p:spPr>
          <a:xfrm>
            <a:off x="2051050" y="2997200"/>
            <a:ext cx="5102225" cy="2305050"/>
          </a:xfrm>
          <a:prstGeom prst="rect">
            <a:avLst/>
          </a:prstGeom>
          <a:noFill/>
          <a:ln w="9525">
            <a:noFill/>
          </a:ln>
        </p:spPr>
      </p:pic>
      <p:sp>
        <p:nvSpPr>
          <p:cNvPr id="21509" name="矩形 21508"/>
          <p:cNvSpPr/>
          <p:nvPr/>
        </p:nvSpPr>
        <p:spPr>
          <a:xfrm>
            <a:off x="1258888" y="1844675"/>
            <a:ext cx="6734175" cy="885825"/>
          </a:xfrm>
          <a:prstGeom prst="rect">
            <a:avLst/>
          </a:prstGeom>
          <a:noFill/>
          <a:ln w="38100">
            <a:noFill/>
          </a:ln>
        </p:spPr>
        <p:txBody>
          <a:bodyPr>
            <a:spAutoFit/>
          </a:bodyPr>
          <a:lstStyle/>
          <a:p>
            <a:pPr>
              <a:lnSpc>
                <a:spcPct val="130000"/>
              </a:lnSpc>
            </a:pPr>
            <a:r>
              <a:rPr lang="zh-CN" altLang="en-US" sz="2000" dirty="0">
                <a:latin typeface="Times New Roman" panose="02020603050405020304" pitchFamily="18" charset="0"/>
              </a:rPr>
              <a:t>     “平滑工具”可使已有的画笔或某段路径尽可能地在保持原来的形状的基础上变得平滑。</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88" y="1265238"/>
            <a:ext cx="3227388" cy="519113"/>
          </a:xfrm>
          <a:prstGeom prst="rect">
            <a:avLst/>
          </a:prstGeom>
        </p:spPr>
        <p:txBody>
          <a:bodyPr wrap="none">
            <a:spAutoFit/>
          </a:bodyPr>
          <a:lstStyle/>
          <a:p>
            <a:r>
              <a:rPr lang="en-US" altLang="zh-CN" sz="2800">
                <a:latin typeface="宋体" panose="02010600030101010101" pitchFamily="2" charset="-122"/>
              </a:rPr>
              <a:t>3.1.2.3  </a:t>
            </a:r>
            <a:r>
              <a:rPr lang="zh-CN" altLang="en-US" sz="2800" dirty="0">
                <a:latin typeface="宋体" panose="02010600030101010101" pitchFamily="2" charset="-122"/>
              </a:rPr>
              <a:t>擦除路径</a:t>
            </a:r>
          </a:p>
        </p:txBody>
      </p:sp>
      <p:sp>
        <p:nvSpPr>
          <p:cNvPr id="3" name="矩形 2"/>
          <p:cNvSpPr/>
          <p:nvPr/>
        </p:nvSpPr>
        <p:spPr>
          <a:xfrm>
            <a:off x="1609725" y="2181225"/>
            <a:ext cx="2163763" cy="396875"/>
          </a:xfrm>
          <a:prstGeom prst="rect">
            <a:avLst/>
          </a:prstGeom>
        </p:spPr>
        <p:txBody>
          <a:bodyPr wrap="none">
            <a:spAutoFit/>
          </a:bodyPr>
          <a:lstStyle/>
          <a:p>
            <a:r>
              <a:rPr lang="en-US" altLang="zh-CN" sz="2000">
                <a:latin typeface="Times New Roman" panose="02020603050405020304" pitchFamily="18" charset="0"/>
              </a:rPr>
              <a:t>1.</a:t>
            </a:r>
            <a:r>
              <a:rPr lang="zh-CN" altLang="en-US" sz="2000" dirty="0">
                <a:latin typeface="Times New Roman" panose="02020603050405020304" pitchFamily="18" charset="0"/>
              </a:rPr>
              <a:t>路径橡皮擦工具</a:t>
            </a:r>
          </a:p>
        </p:txBody>
      </p:sp>
      <p:pic>
        <p:nvPicPr>
          <p:cNvPr id="22532" name="Picture 1" descr="C:\Documents and Settings\Administrator\Application Data\Tencent\Users\147514172\QQ\WinTemp\RichOle\({PZBTN4LDN27`O@U8]}VT9.jpg"/>
          <p:cNvPicPr>
            <a:picLocks noChangeAspect="1"/>
          </p:cNvPicPr>
          <p:nvPr/>
        </p:nvPicPr>
        <p:blipFill>
          <a:blip r:embed="rId3"/>
          <a:stretch>
            <a:fillRect/>
          </a:stretch>
        </p:blipFill>
        <p:spPr>
          <a:xfrm>
            <a:off x="2233613" y="2667000"/>
            <a:ext cx="4859337" cy="1203325"/>
          </a:xfrm>
          <a:prstGeom prst="rect">
            <a:avLst/>
          </a:prstGeom>
          <a:noFill/>
          <a:ln w="9525">
            <a:noFill/>
          </a:ln>
        </p:spPr>
      </p:pic>
      <p:sp>
        <p:nvSpPr>
          <p:cNvPr id="4" name="矩形 3"/>
          <p:cNvSpPr/>
          <p:nvPr/>
        </p:nvSpPr>
        <p:spPr>
          <a:xfrm>
            <a:off x="1763713" y="4235450"/>
            <a:ext cx="1719263" cy="396875"/>
          </a:xfrm>
          <a:prstGeom prst="rect">
            <a:avLst/>
          </a:prstGeom>
        </p:spPr>
        <p:txBody>
          <a:bodyPr wrap="none">
            <a:spAutoFit/>
          </a:bodyPr>
          <a:lstStyle/>
          <a:p>
            <a:r>
              <a:rPr lang="en-US" altLang="zh-CN" sz="200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橡皮擦工具</a:t>
            </a:r>
          </a:p>
        </p:txBody>
      </p:sp>
      <p:pic>
        <p:nvPicPr>
          <p:cNvPr id="22534" name="Picture 2" descr="C:\Documents and Settings\Administrator\Application Data\Tencent\Users\147514172\QQ\WinTemp\RichOle\LWP@1S%AD{4LECS4%LPCEER.jpg"/>
          <p:cNvPicPr>
            <a:picLocks noChangeAspect="1"/>
          </p:cNvPicPr>
          <p:nvPr/>
        </p:nvPicPr>
        <p:blipFill>
          <a:blip r:embed="rId4"/>
          <a:stretch>
            <a:fillRect/>
          </a:stretch>
        </p:blipFill>
        <p:spPr>
          <a:xfrm>
            <a:off x="2386013" y="4699000"/>
            <a:ext cx="3970337" cy="1368425"/>
          </a:xfrm>
          <a:prstGeom prst="rect">
            <a:avLst/>
          </a:prstGeom>
          <a:noFill/>
          <a:ln w="9525">
            <a:noFill/>
          </a:ln>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684213" y="4148138"/>
            <a:ext cx="7772400" cy="3336925"/>
          </a:xfrm>
        </p:spPr>
        <p:txBody>
          <a:bodyPr vert="horz" wrap="square" lIns="91440" tIns="45720" rIns="91440" bIns="45720" numCol="1" anchor="t" anchorCtr="0" compatLnSpc="1"/>
          <a:lstStyle/>
          <a:p>
            <a:pPr eaLnBrk="1" hangingPunct="1">
              <a:buNone/>
            </a:pPr>
            <a:r>
              <a:rPr lang="zh-CN" altLang="en-US" sz="1800" dirty="0">
                <a:solidFill>
                  <a:schemeClr val="tx1"/>
                </a:solidFill>
                <a:latin typeface="黑体" panose="02010609060101010101" pitchFamily="2" charset="-122"/>
                <a:ea typeface="黑体" panose="02010609060101010101" pitchFamily="2" charset="-122"/>
              </a:rPr>
              <a:t>创建锚点</a:t>
            </a:r>
          </a:p>
          <a:p>
            <a:pPr eaLnBrk="1" hangingPunct="1">
              <a:buNone/>
            </a:pPr>
            <a:endParaRPr lang="zh-CN" altLang="en-US" sz="1800" dirty="0">
              <a:solidFill>
                <a:schemeClr val="tx1"/>
              </a:solidFill>
              <a:latin typeface="黑体" panose="02010609060101010101" pitchFamily="2" charset="-122"/>
              <a:ea typeface="黑体" panose="02010609060101010101" pitchFamily="2" charset="-122"/>
            </a:endParaRPr>
          </a:p>
          <a:p>
            <a:pPr eaLnBrk="1" hangingPunct="1">
              <a:buNone/>
            </a:pPr>
            <a:endParaRPr lang="zh-CN" altLang="en-US" sz="1800" dirty="0">
              <a:solidFill>
                <a:schemeClr val="tx1"/>
              </a:solidFill>
              <a:latin typeface="黑体" panose="02010609060101010101" pitchFamily="2" charset="-122"/>
              <a:ea typeface="黑体" panose="02010609060101010101" pitchFamily="2" charset="-122"/>
            </a:endParaRPr>
          </a:p>
          <a:p>
            <a:pPr eaLnBrk="1" hangingPunct="1">
              <a:buNone/>
            </a:pPr>
            <a:endParaRPr lang="zh-CN" altLang="en-US" sz="1800" dirty="0">
              <a:solidFill>
                <a:schemeClr val="tx1"/>
              </a:solidFill>
              <a:latin typeface="黑体" panose="02010609060101010101" pitchFamily="2" charset="-122"/>
              <a:ea typeface="黑体" panose="02010609060101010101" pitchFamily="2" charset="-122"/>
            </a:endParaRPr>
          </a:p>
          <a:p>
            <a:pPr eaLnBrk="1" hangingPunct="1">
              <a:buNone/>
            </a:pPr>
            <a:endParaRPr lang="zh-CN" altLang="en-US" sz="1800" dirty="0">
              <a:solidFill>
                <a:schemeClr val="tx1"/>
              </a:solidFill>
              <a:latin typeface="黑体" panose="02010609060101010101" pitchFamily="2" charset="-122"/>
              <a:ea typeface="黑体" panose="02010609060101010101" pitchFamily="2" charset="-122"/>
            </a:endParaRPr>
          </a:p>
          <a:p>
            <a:pPr eaLnBrk="1" hangingPunct="1">
              <a:buNone/>
            </a:pPr>
            <a:endParaRPr lang="zh-CN" altLang="en-US" sz="1800" dirty="0">
              <a:solidFill>
                <a:schemeClr val="tx1"/>
              </a:solidFill>
              <a:latin typeface="黑体" panose="02010609060101010101" pitchFamily="2" charset="-122"/>
              <a:ea typeface="黑体" panose="02010609060101010101" pitchFamily="2" charset="-122"/>
            </a:endParaRPr>
          </a:p>
          <a:p>
            <a:pPr eaLnBrk="1" hangingPunct="1">
              <a:buNone/>
            </a:pPr>
            <a:r>
              <a:rPr lang="zh-CN" altLang="en-US" sz="1800" dirty="0">
                <a:solidFill>
                  <a:schemeClr val="tx1"/>
                </a:solidFill>
                <a:latin typeface="黑体" panose="02010609060101010101" pitchFamily="2" charset="-122"/>
                <a:ea typeface="黑体" panose="02010609060101010101" pitchFamily="2" charset="-122"/>
              </a:rPr>
              <a:t>绘制“</a:t>
            </a:r>
            <a:r>
              <a:rPr lang="en-US" altLang="zh-CN" sz="1800">
                <a:solidFill>
                  <a:schemeClr val="tx1"/>
                </a:solidFill>
                <a:latin typeface="黑体" panose="02010609060101010101" pitchFamily="2" charset="-122"/>
                <a:ea typeface="黑体" panose="02010609060101010101" pitchFamily="2" charset="-122"/>
              </a:rPr>
              <a:t>U”</a:t>
            </a:r>
            <a:r>
              <a:rPr lang="zh-CN" altLang="en-US" sz="1800" dirty="0">
                <a:solidFill>
                  <a:schemeClr val="tx1"/>
                </a:solidFill>
                <a:latin typeface="黑体" panose="02010609060101010101" pitchFamily="2" charset="-122"/>
                <a:ea typeface="黑体" panose="02010609060101010101" pitchFamily="2" charset="-122"/>
              </a:rPr>
              <a:t>形曲线          绘制“</a:t>
            </a:r>
            <a:r>
              <a:rPr lang="en-US" altLang="zh-CN" sz="1800">
                <a:solidFill>
                  <a:schemeClr val="tx1"/>
                </a:solidFill>
                <a:latin typeface="黑体" panose="02010609060101010101" pitchFamily="2" charset="-122"/>
                <a:ea typeface="黑体" panose="02010609060101010101" pitchFamily="2" charset="-122"/>
              </a:rPr>
              <a:t>S”</a:t>
            </a:r>
            <a:r>
              <a:rPr lang="zh-CN" altLang="en-US" sz="1800" dirty="0">
                <a:solidFill>
                  <a:schemeClr val="tx1"/>
                </a:solidFill>
                <a:latin typeface="黑体" panose="02010609060101010101" pitchFamily="2" charset="-122"/>
                <a:ea typeface="黑体" panose="02010609060101010101" pitchFamily="2" charset="-122"/>
              </a:rPr>
              <a:t>形曲线</a:t>
            </a:r>
          </a:p>
        </p:txBody>
      </p:sp>
      <p:pic>
        <p:nvPicPr>
          <p:cNvPr id="23555" name="Picture 4" descr="11"/>
          <p:cNvPicPr>
            <a:picLocks noChangeAspect="1"/>
          </p:cNvPicPr>
          <p:nvPr/>
        </p:nvPicPr>
        <p:blipFill>
          <a:blip r:embed="rId3"/>
          <a:stretch>
            <a:fillRect/>
          </a:stretch>
        </p:blipFill>
        <p:spPr>
          <a:xfrm>
            <a:off x="755650" y="2781300"/>
            <a:ext cx="2914650" cy="1438275"/>
          </a:xfrm>
          <a:prstGeom prst="rect">
            <a:avLst/>
          </a:prstGeom>
          <a:noFill/>
          <a:ln w="9525">
            <a:noFill/>
          </a:ln>
        </p:spPr>
      </p:pic>
      <p:pic>
        <p:nvPicPr>
          <p:cNvPr id="23556" name="Picture 5" descr="12"/>
          <p:cNvPicPr>
            <a:picLocks noChangeAspect="1"/>
          </p:cNvPicPr>
          <p:nvPr/>
        </p:nvPicPr>
        <p:blipFill>
          <a:blip r:embed="rId4"/>
          <a:stretch>
            <a:fillRect/>
          </a:stretch>
        </p:blipFill>
        <p:spPr>
          <a:xfrm>
            <a:off x="658813" y="4795838"/>
            <a:ext cx="2657475" cy="1228725"/>
          </a:xfrm>
          <a:prstGeom prst="rect">
            <a:avLst/>
          </a:prstGeom>
          <a:noFill/>
          <a:ln w="9525">
            <a:noFill/>
          </a:ln>
        </p:spPr>
      </p:pic>
      <p:pic>
        <p:nvPicPr>
          <p:cNvPr id="23557" name="Picture 6" descr="13"/>
          <p:cNvPicPr>
            <a:picLocks noChangeAspect="1"/>
          </p:cNvPicPr>
          <p:nvPr/>
        </p:nvPicPr>
        <p:blipFill>
          <a:blip r:embed="rId5"/>
          <a:stretch>
            <a:fillRect/>
          </a:stretch>
        </p:blipFill>
        <p:spPr>
          <a:xfrm>
            <a:off x="4140200" y="4724400"/>
            <a:ext cx="2809875" cy="1343025"/>
          </a:xfrm>
          <a:prstGeom prst="rect">
            <a:avLst/>
          </a:prstGeom>
          <a:noFill/>
          <a:ln w="9525">
            <a:noFill/>
          </a:ln>
        </p:spPr>
      </p:pic>
      <p:sp>
        <p:nvSpPr>
          <p:cNvPr id="8" name="矩形 7"/>
          <p:cNvSpPr/>
          <p:nvPr/>
        </p:nvSpPr>
        <p:spPr>
          <a:xfrm>
            <a:off x="179388" y="836613"/>
            <a:ext cx="3227388" cy="519113"/>
          </a:xfrm>
          <a:prstGeom prst="rect">
            <a:avLst/>
          </a:prstGeom>
        </p:spPr>
        <p:txBody>
          <a:bodyPr wrap="none">
            <a:spAutoFit/>
          </a:bodyPr>
          <a:lstStyle/>
          <a:p>
            <a:r>
              <a:rPr lang="en-US" altLang="zh-CN" sz="2800">
                <a:latin typeface="宋体" panose="02010600030101010101" pitchFamily="2" charset="-122"/>
              </a:rPr>
              <a:t>3.1.2.4  </a:t>
            </a:r>
            <a:r>
              <a:rPr lang="zh-CN" altLang="en-US" sz="2800" dirty="0">
                <a:latin typeface="宋体" panose="02010600030101010101" pitchFamily="2" charset="-122"/>
              </a:rPr>
              <a:t>钢笔工具</a:t>
            </a:r>
          </a:p>
        </p:txBody>
      </p:sp>
      <p:sp>
        <p:nvSpPr>
          <p:cNvPr id="23560" name="矩形 23559"/>
          <p:cNvSpPr/>
          <p:nvPr/>
        </p:nvSpPr>
        <p:spPr>
          <a:xfrm>
            <a:off x="539750" y="1412875"/>
            <a:ext cx="8402638" cy="1282700"/>
          </a:xfrm>
          <a:prstGeom prst="rect">
            <a:avLst/>
          </a:prstGeom>
          <a:noFill/>
          <a:ln w="38100">
            <a:noFill/>
          </a:ln>
        </p:spPr>
        <p:txBody>
          <a:bodyPr>
            <a:spAutoFit/>
          </a:bodyPr>
          <a:lstStyle/>
          <a:p>
            <a:pPr>
              <a:lnSpc>
                <a:spcPct val="130000"/>
              </a:lnSpc>
            </a:pPr>
            <a:r>
              <a:rPr lang="en-US" altLang="zh-CN" sz="2000">
                <a:latin typeface="Times New Roman" panose="02020603050405020304" pitchFamily="18" charset="0"/>
              </a:rPr>
              <a:t>      “</a:t>
            </a:r>
            <a:r>
              <a:rPr lang="zh-CN" altLang="en-US" sz="2000" dirty="0">
                <a:latin typeface="Times New Roman" panose="02020603050405020304" pitchFamily="18" charset="0"/>
              </a:rPr>
              <a:t>钢笔工具”用于绘制和编辑路径。它具有很强的功能</a:t>
            </a:r>
            <a:r>
              <a:rPr lang="en-US" altLang="zh-CN" sz="2000">
                <a:latin typeface="Times New Roman" panose="02020603050405020304" pitchFamily="18" charset="0"/>
              </a:rPr>
              <a:t>,</a:t>
            </a:r>
            <a:r>
              <a:rPr lang="zh-CN" altLang="en-US" sz="2000" dirty="0">
                <a:latin typeface="Times New Roman" panose="02020603050405020304" pitchFamily="18" charset="0"/>
              </a:rPr>
              <a:t>能够绘制精确的路径图形。使用“钢笔工具”可以绘制各种各样的路径</a:t>
            </a:r>
            <a:r>
              <a:rPr lang="en-US" altLang="zh-CN" sz="2000">
                <a:latin typeface="Times New Roman" panose="02020603050405020304" pitchFamily="18" charset="0"/>
              </a:rPr>
              <a:t>,</a:t>
            </a:r>
            <a:r>
              <a:rPr lang="zh-CN" altLang="en-US" sz="2000" dirty="0">
                <a:latin typeface="Times New Roman" panose="02020603050405020304" pitchFamily="18" charset="0"/>
              </a:rPr>
              <a:t>比如直线、平滑曲线等。</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a:xfrm>
            <a:off x="1187450" y="3284538"/>
            <a:ext cx="7772400" cy="4419600"/>
          </a:xfrm>
        </p:spPr>
        <p:txBody>
          <a:bodyPr vert="horz" wrap="square" lIns="91440" tIns="45720" rIns="91440" bIns="45720" numCol="1" anchor="t" anchorCtr="0" compatLnSpc="1"/>
          <a:lstStyle/>
          <a:p>
            <a:pPr eaLnBrk="1" hangingPunct="1">
              <a:buNone/>
            </a:pPr>
            <a:r>
              <a:rPr lang="zh-CN" altLang="en-US" sz="1800" dirty="0">
                <a:solidFill>
                  <a:schemeClr val="tx1"/>
                </a:solidFill>
                <a:latin typeface="宋体" panose="02010600030101010101" pitchFamily="2" charset="-122"/>
                <a:ea typeface="宋体" panose="02010600030101010101" pitchFamily="2" charset="-122"/>
              </a:rPr>
              <a:t>              绘制先直线后曲线的区段</a:t>
            </a:r>
            <a:endParaRPr lang="en-US" altLang="zh-CN" sz="180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r>
              <a:rPr lang="zh-CN" altLang="en-US" sz="1800" dirty="0">
                <a:solidFill>
                  <a:schemeClr val="tx1"/>
                </a:solidFill>
                <a:latin typeface="宋体" panose="02010600030101010101" pitchFamily="2" charset="-122"/>
                <a:ea typeface="宋体" panose="02010600030101010101" pitchFamily="2" charset="-122"/>
              </a:rPr>
              <a:t>              绘制先曲线后直线的区段</a:t>
            </a:r>
          </a:p>
        </p:txBody>
      </p:sp>
      <p:pic>
        <p:nvPicPr>
          <p:cNvPr id="24579" name="Picture 4" descr="14"/>
          <p:cNvPicPr>
            <a:picLocks noChangeAspect="1"/>
          </p:cNvPicPr>
          <p:nvPr/>
        </p:nvPicPr>
        <p:blipFill>
          <a:blip r:embed="rId3"/>
          <a:stretch>
            <a:fillRect/>
          </a:stretch>
        </p:blipFill>
        <p:spPr>
          <a:xfrm>
            <a:off x="1619250" y="1647825"/>
            <a:ext cx="2533650" cy="1514475"/>
          </a:xfrm>
          <a:prstGeom prst="rect">
            <a:avLst/>
          </a:prstGeom>
          <a:noFill/>
          <a:ln w="9525">
            <a:noFill/>
          </a:ln>
        </p:spPr>
      </p:pic>
      <p:pic>
        <p:nvPicPr>
          <p:cNvPr id="24580" name="Picture 5" descr="15"/>
          <p:cNvPicPr>
            <a:picLocks noChangeAspect="1"/>
          </p:cNvPicPr>
          <p:nvPr/>
        </p:nvPicPr>
        <p:blipFill>
          <a:blip r:embed="rId4"/>
          <a:stretch>
            <a:fillRect/>
          </a:stretch>
        </p:blipFill>
        <p:spPr>
          <a:xfrm>
            <a:off x="4572000" y="1719263"/>
            <a:ext cx="2486025" cy="1457325"/>
          </a:xfrm>
          <a:prstGeom prst="rect">
            <a:avLst/>
          </a:prstGeom>
          <a:noFill/>
          <a:ln w="9525">
            <a:noFill/>
          </a:ln>
        </p:spPr>
      </p:pic>
      <p:pic>
        <p:nvPicPr>
          <p:cNvPr id="24581" name="Picture 6" descr="16"/>
          <p:cNvPicPr>
            <a:picLocks noChangeAspect="1"/>
          </p:cNvPicPr>
          <p:nvPr/>
        </p:nvPicPr>
        <p:blipFill>
          <a:blip r:embed="rId5"/>
          <a:stretch>
            <a:fillRect/>
          </a:stretch>
        </p:blipFill>
        <p:spPr>
          <a:xfrm>
            <a:off x="395288" y="4005263"/>
            <a:ext cx="2838450" cy="1409700"/>
          </a:xfrm>
          <a:prstGeom prst="rect">
            <a:avLst/>
          </a:prstGeom>
          <a:noFill/>
          <a:ln w="9525">
            <a:noFill/>
          </a:ln>
        </p:spPr>
      </p:pic>
      <p:pic>
        <p:nvPicPr>
          <p:cNvPr id="24582" name="Picture 7" descr="17"/>
          <p:cNvPicPr>
            <a:picLocks noChangeAspect="1"/>
          </p:cNvPicPr>
          <p:nvPr/>
        </p:nvPicPr>
        <p:blipFill>
          <a:blip r:embed="rId6"/>
          <a:stretch>
            <a:fillRect/>
          </a:stretch>
        </p:blipFill>
        <p:spPr>
          <a:xfrm>
            <a:off x="3419475" y="4005263"/>
            <a:ext cx="2562225" cy="1247775"/>
          </a:xfrm>
          <a:prstGeom prst="rect">
            <a:avLst/>
          </a:prstGeom>
          <a:noFill/>
          <a:ln w="9525">
            <a:noFill/>
          </a:ln>
        </p:spPr>
      </p:pic>
      <p:pic>
        <p:nvPicPr>
          <p:cNvPr id="24583" name="Picture 8" descr="18"/>
          <p:cNvPicPr>
            <a:picLocks noChangeAspect="1"/>
          </p:cNvPicPr>
          <p:nvPr/>
        </p:nvPicPr>
        <p:blipFill>
          <a:blip r:embed="rId7"/>
          <a:stretch>
            <a:fillRect/>
          </a:stretch>
        </p:blipFill>
        <p:spPr>
          <a:xfrm>
            <a:off x="6084888" y="4005263"/>
            <a:ext cx="2743200" cy="1390650"/>
          </a:xfrm>
          <a:prstGeom prst="rect">
            <a:avLst/>
          </a:prstGeom>
          <a:noFill/>
          <a:ln w="9525">
            <a:noFill/>
          </a:ln>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5" name="Rectangle 3"/>
          <p:cNvSpPr>
            <a:spLocks noGrp="1" noChangeArrowheads="1"/>
          </p:cNvSpPr>
          <p:nvPr>
            <p:ph idx="1"/>
          </p:nvPr>
        </p:nvSpPr>
        <p:spPr>
          <a:xfrm>
            <a:off x="757238" y="1622425"/>
            <a:ext cx="7772400" cy="4419600"/>
          </a:xfrm>
        </p:spPr>
        <p:txBody>
          <a:bodyPr vert="horz" wrap="square" lIns="91440" tIns="45720" rIns="91440" bIns="45720" numCol="1" anchor="t" anchorCtr="0" compatLnSpc="1"/>
          <a:lstStyle/>
          <a:p>
            <a:pPr eaLnBrk="1" hangingPunct="1">
              <a:buNone/>
            </a:pPr>
            <a:r>
              <a:rPr lang="zh-CN" altLang="en-US" sz="2400" dirty="0">
                <a:latin typeface="黑体" panose="02010609060101010101" pitchFamily="2" charset="-122"/>
                <a:ea typeface="黑体" panose="0201060906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绘制一条由转角锚点所连接的两条曲线区段</a:t>
            </a:r>
            <a:endParaRPr lang="en-US" altLang="zh-CN" sz="2000">
              <a:solidFill>
                <a:schemeClr val="tx1"/>
              </a:solidFill>
              <a:latin typeface="宋体" panose="02010600030101010101" pitchFamily="2" charset="-122"/>
              <a:ea typeface="宋体" panose="02010600030101010101" pitchFamily="2" charset="-122"/>
            </a:endParaRPr>
          </a:p>
          <a:p>
            <a:pPr eaLnBrk="1" hangingPunct="1">
              <a:buNone/>
            </a:pPr>
            <a:endParaRPr lang="zh-CN" altLang="en-US" sz="20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2400" dirty="0">
              <a:latin typeface="黑体" panose="02010609060101010101" pitchFamily="2" charset="-122"/>
              <a:ea typeface="黑体" panose="02010609060101010101" pitchFamily="2" charset="-122"/>
            </a:endParaRPr>
          </a:p>
          <a:p>
            <a:pPr eaLnBrk="1" hangingPunct="1">
              <a:buNone/>
            </a:pPr>
            <a:endParaRPr lang="zh-CN" altLang="en-US" sz="2400" dirty="0">
              <a:latin typeface="黑体" panose="02010609060101010101" pitchFamily="2" charset="-122"/>
              <a:ea typeface="黑体" panose="02010609060101010101" pitchFamily="2" charset="-122"/>
            </a:endParaRPr>
          </a:p>
          <a:p>
            <a:pPr eaLnBrk="1" hangingPunct="1">
              <a:buNone/>
            </a:pPr>
            <a:endParaRPr lang="zh-CN" altLang="en-US" sz="2400" dirty="0">
              <a:latin typeface="黑体" panose="02010609060101010101" pitchFamily="2" charset="-122"/>
              <a:ea typeface="黑体" panose="02010609060101010101" pitchFamily="2" charset="-122"/>
            </a:endParaRPr>
          </a:p>
          <a:p>
            <a:pPr eaLnBrk="1" hangingPunct="1">
              <a:buNone/>
            </a:pPr>
            <a:endParaRPr lang="zh-CN" altLang="en-US" sz="2400" dirty="0">
              <a:latin typeface="黑体" panose="02010609060101010101" pitchFamily="2" charset="-122"/>
              <a:ea typeface="黑体" panose="02010609060101010101" pitchFamily="2" charset="-122"/>
            </a:endParaRPr>
          </a:p>
          <a:p>
            <a:pPr eaLnBrk="1" hangingPunct="1">
              <a:buNone/>
            </a:pPr>
            <a:r>
              <a:rPr lang="en-US" altLang="zh-CN">
                <a:solidFill>
                  <a:schemeClr val="tx1"/>
                </a:solidFill>
                <a:latin typeface="宋体" panose="02010600030101010101" pitchFamily="2" charset="-122"/>
                <a:ea typeface="宋体" panose="02010600030101010101" pitchFamily="2" charset="-122"/>
              </a:rPr>
              <a:t>3.1.2.5  </a:t>
            </a:r>
            <a:r>
              <a:rPr lang="zh-CN" altLang="en-US" dirty="0">
                <a:solidFill>
                  <a:schemeClr val="tx1"/>
                </a:solidFill>
                <a:latin typeface="宋体" panose="02010600030101010101" pitchFamily="2" charset="-122"/>
                <a:ea typeface="宋体" panose="02010600030101010101" pitchFamily="2" charset="-122"/>
              </a:rPr>
              <a:t>锚点的增加、删除与转换工具</a:t>
            </a:r>
          </a:p>
        </p:txBody>
      </p:sp>
      <p:pic>
        <p:nvPicPr>
          <p:cNvPr id="25603" name="Picture 4" descr="19"/>
          <p:cNvPicPr>
            <a:picLocks noChangeAspect="1"/>
          </p:cNvPicPr>
          <p:nvPr/>
        </p:nvPicPr>
        <p:blipFill>
          <a:blip r:embed="rId3"/>
          <a:stretch>
            <a:fillRect/>
          </a:stretch>
        </p:blipFill>
        <p:spPr>
          <a:xfrm>
            <a:off x="1501775" y="2203450"/>
            <a:ext cx="2933700" cy="1419225"/>
          </a:xfrm>
          <a:prstGeom prst="rect">
            <a:avLst/>
          </a:prstGeom>
          <a:noFill/>
          <a:ln w="9525">
            <a:noFill/>
          </a:ln>
        </p:spPr>
      </p:pic>
      <p:pic>
        <p:nvPicPr>
          <p:cNvPr id="25604" name="Picture 5" descr="20"/>
          <p:cNvPicPr>
            <a:picLocks noChangeAspect="1"/>
          </p:cNvPicPr>
          <p:nvPr/>
        </p:nvPicPr>
        <p:blipFill>
          <a:blip r:embed="rId4"/>
          <a:stretch>
            <a:fillRect/>
          </a:stretch>
        </p:blipFill>
        <p:spPr>
          <a:xfrm>
            <a:off x="4683125" y="2276475"/>
            <a:ext cx="2600325" cy="1266825"/>
          </a:xfrm>
          <a:prstGeom prst="rect">
            <a:avLst/>
          </a:prstGeom>
          <a:noFill/>
          <a:ln w="9525">
            <a:noFill/>
          </a:ln>
        </p:spPr>
      </p:pic>
      <p:pic>
        <p:nvPicPr>
          <p:cNvPr id="25605" name="Picture 6" descr="21"/>
          <p:cNvPicPr>
            <a:picLocks noChangeAspect="1"/>
          </p:cNvPicPr>
          <p:nvPr/>
        </p:nvPicPr>
        <p:blipFill>
          <a:blip r:embed="rId5"/>
          <a:stretch>
            <a:fillRect/>
          </a:stretch>
        </p:blipFill>
        <p:spPr>
          <a:xfrm>
            <a:off x="3419475" y="5013325"/>
            <a:ext cx="2028825" cy="533400"/>
          </a:xfrm>
          <a:prstGeom prst="rect">
            <a:avLst/>
          </a:prstGeom>
          <a:noFill/>
          <a:ln w="9525">
            <a:noFill/>
          </a:ln>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684213" y="2924175"/>
            <a:ext cx="7772400" cy="4419600"/>
          </a:xfrm>
        </p:spPr>
        <p:txBody>
          <a:bodyPr vert="horz" wrap="square" lIns="91440" tIns="45720" rIns="91440" bIns="45720" numCol="1" anchor="t" anchorCtr="0" compatLnSpc="1"/>
          <a:lstStyle/>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添加锚点前后效果图</a:t>
            </a:r>
          </a:p>
          <a:p>
            <a:pPr algn="ctr" eaLnBrk="1" hangingPunct="1">
              <a:buNone/>
            </a:pPr>
            <a:endParaRPr lang="en-US" altLang="zh-CN" sz="1800">
              <a:solidFill>
                <a:schemeClr val="tx1"/>
              </a:solidFill>
              <a:latin typeface="宋体" panose="02010600030101010101" pitchFamily="2" charset="-122"/>
              <a:ea typeface="宋体" panose="02010600030101010101" pitchFamily="2" charset="-122"/>
            </a:endParaRPr>
          </a:p>
          <a:p>
            <a:pPr algn="ctr" eaLnBrk="1" hangingPunct="1">
              <a:buNone/>
            </a:pPr>
            <a:endParaRPr lang="en-US" altLang="zh-CN" sz="180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删除锚点</a:t>
            </a:r>
          </a:p>
        </p:txBody>
      </p:sp>
      <p:pic>
        <p:nvPicPr>
          <p:cNvPr id="26627" name="Picture 4" descr="22"/>
          <p:cNvPicPr>
            <a:picLocks noChangeAspect="1"/>
          </p:cNvPicPr>
          <p:nvPr/>
        </p:nvPicPr>
        <p:blipFill>
          <a:blip r:embed="rId3"/>
          <a:stretch>
            <a:fillRect/>
          </a:stretch>
        </p:blipFill>
        <p:spPr>
          <a:xfrm>
            <a:off x="3203575" y="1557338"/>
            <a:ext cx="2667000" cy="1152525"/>
          </a:xfrm>
          <a:prstGeom prst="rect">
            <a:avLst/>
          </a:prstGeom>
          <a:noFill/>
          <a:ln w="9525">
            <a:noFill/>
          </a:ln>
        </p:spPr>
      </p:pic>
      <p:pic>
        <p:nvPicPr>
          <p:cNvPr id="26628" name="Picture 5" descr="23"/>
          <p:cNvPicPr>
            <a:picLocks noChangeAspect="1"/>
          </p:cNvPicPr>
          <p:nvPr/>
        </p:nvPicPr>
        <p:blipFill>
          <a:blip r:embed="rId4"/>
          <a:stretch>
            <a:fillRect/>
          </a:stretch>
        </p:blipFill>
        <p:spPr>
          <a:xfrm>
            <a:off x="2987675" y="3500438"/>
            <a:ext cx="3457575" cy="1647825"/>
          </a:xfrm>
          <a:prstGeom prst="rect">
            <a:avLst/>
          </a:prstGeom>
          <a:noFill/>
          <a:ln w="9525">
            <a:noFill/>
          </a:ln>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a:xfrm>
            <a:off x="611188" y="3284538"/>
            <a:ext cx="7772400" cy="4419600"/>
          </a:xfrm>
        </p:spPr>
        <p:txBody>
          <a:bodyPr vert="horz" wrap="square" lIns="91440" tIns="45720" rIns="91440" bIns="45720" numCol="1" anchor="t" anchorCtr="0" compatLnSpc="1"/>
          <a:lstStyle/>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简化对话框</a:t>
            </a: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转换锚点</a:t>
            </a:r>
          </a:p>
        </p:txBody>
      </p:sp>
      <p:pic>
        <p:nvPicPr>
          <p:cNvPr id="27651" name="Picture 4" descr="24"/>
          <p:cNvPicPr>
            <a:picLocks noChangeAspect="1"/>
          </p:cNvPicPr>
          <p:nvPr/>
        </p:nvPicPr>
        <p:blipFill>
          <a:blip r:embed="rId3"/>
          <a:stretch>
            <a:fillRect/>
          </a:stretch>
        </p:blipFill>
        <p:spPr>
          <a:xfrm>
            <a:off x="3109913" y="1412875"/>
            <a:ext cx="2952750" cy="1800225"/>
          </a:xfrm>
          <a:prstGeom prst="rect">
            <a:avLst/>
          </a:prstGeom>
          <a:noFill/>
          <a:ln w="9525">
            <a:noFill/>
          </a:ln>
        </p:spPr>
      </p:pic>
      <p:pic>
        <p:nvPicPr>
          <p:cNvPr id="27652" name="Picture 5" descr="25"/>
          <p:cNvPicPr>
            <a:picLocks noChangeAspect="1"/>
          </p:cNvPicPr>
          <p:nvPr/>
        </p:nvPicPr>
        <p:blipFill>
          <a:blip r:embed="rId4"/>
          <a:stretch>
            <a:fillRect/>
          </a:stretch>
        </p:blipFill>
        <p:spPr>
          <a:xfrm>
            <a:off x="179388" y="4076700"/>
            <a:ext cx="2933700" cy="1438275"/>
          </a:xfrm>
          <a:prstGeom prst="rect">
            <a:avLst/>
          </a:prstGeom>
          <a:noFill/>
          <a:ln w="9525">
            <a:noFill/>
          </a:ln>
        </p:spPr>
      </p:pic>
      <p:pic>
        <p:nvPicPr>
          <p:cNvPr id="27653" name="Picture 6" descr="26"/>
          <p:cNvPicPr>
            <a:picLocks noChangeAspect="1"/>
          </p:cNvPicPr>
          <p:nvPr/>
        </p:nvPicPr>
        <p:blipFill>
          <a:blip r:embed="rId5"/>
          <a:stretch>
            <a:fillRect/>
          </a:stretch>
        </p:blipFill>
        <p:spPr>
          <a:xfrm>
            <a:off x="3203575" y="4068763"/>
            <a:ext cx="2857500" cy="1419225"/>
          </a:xfrm>
          <a:prstGeom prst="rect">
            <a:avLst/>
          </a:prstGeom>
          <a:noFill/>
          <a:ln w="9525">
            <a:noFill/>
          </a:ln>
        </p:spPr>
      </p:pic>
      <p:pic>
        <p:nvPicPr>
          <p:cNvPr id="27654" name="Picture 7" descr="27"/>
          <p:cNvPicPr>
            <a:picLocks noChangeAspect="1"/>
          </p:cNvPicPr>
          <p:nvPr/>
        </p:nvPicPr>
        <p:blipFill>
          <a:blip r:embed="rId6"/>
          <a:stretch>
            <a:fillRect/>
          </a:stretch>
        </p:blipFill>
        <p:spPr>
          <a:xfrm>
            <a:off x="6156325" y="4076700"/>
            <a:ext cx="2736850" cy="1358900"/>
          </a:xfrm>
          <a:prstGeom prst="rect">
            <a:avLst/>
          </a:prstGeom>
          <a:noFill/>
          <a:ln w="9525">
            <a:noFill/>
          </a:ln>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395288" y="908050"/>
            <a:ext cx="7772400" cy="2906713"/>
          </a:xfrm>
        </p:spPr>
        <p:txBody>
          <a:bodyPr vert="horz" wrap="square" lIns="91440" tIns="45720" rIns="91440" bIns="45720" numCol="1" anchor="t" anchorCtr="0" compatLnSpc="1"/>
          <a:lstStyle/>
          <a:p>
            <a:pPr eaLnBrk="1" hangingPunct="1">
              <a:buNone/>
            </a:pPr>
            <a:r>
              <a:rPr lang="en-US" altLang="zh-CN">
                <a:solidFill>
                  <a:schemeClr val="tx1"/>
                </a:solidFill>
                <a:latin typeface="宋体" panose="02010600030101010101" pitchFamily="2" charset="-122"/>
                <a:ea typeface="宋体" panose="02010600030101010101" pitchFamily="2" charset="-122"/>
              </a:rPr>
              <a:t>3.1.2.6  </a:t>
            </a:r>
            <a:r>
              <a:rPr lang="zh-CN" altLang="en-US" dirty="0">
                <a:solidFill>
                  <a:schemeClr val="tx1"/>
                </a:solidFill>
                <a:latin typeface="宋体" panose="02010600030101010101" pitchFamily="2" charset="-122"/>
                <a:ea typeface="宋体" panose="02010600030101010101" pitchFamily="2" charset="-122"/>
              </a:rPr>
              <a:t>连接开放路径连接开放路径</a:t>
            </a:r>
          </a:p>
        </p:txBody>
      </p:sp>
      <p:pic>
        <p:nvPicPr>
          <p:cNvPr id="28675" name="Picture 5" descr="28"/>
          <p:cNvPicPr>
            <a:picLocks noChangeAspect="1"/>
          </p:cNvPicPr>
          <p:nvPr/>
        </p:nvPicPr>
        <p:blipFill>
          <a:blip r:embed="rId3"/>
          <a:stretch>
            <a:fillRect/>
          </a:stretch>
        </p:blipFill>
        <p:spPr>
          <a:xfrm>
            <a:off x="2916238" y="1412875"/>
            <a:ext cx="2851150" cy="1206500"/>
          </a:xfrm>
          <a:prstGeom prst="rect">
            <a:avLst/>
          </a:prstGeom>
          <a:noFill/>
          <a:ln w="9525">
            <a:noFill/>
          </a:ln>
        </p:spPr>
      </p:pic>
      <p:sp>
        <p:nvSpPr>
          <p:cNvPr id="28678" name="矩形 28677"/>
          <p:cNvSpPr/>
          <p:nvPr/>
        </p:nvSpPr>
        <p:spPr>
          <a:xfrm>
            <a:off x="468313" y="2997200"/>
            <a:ext cx="5089525" cy="519113"/>
          </a:xfrm>
          <a:prstGeom prst="rect">
            <a:avLst/>
          </a:prstGeom>
          <a:noFill/>
          <a:ln w="38100">
            <a:noFill/>
          </a:ln>
        </p:spPr>
        <p:txBody>
          <a:bodyPr wrap="none" anchor="t">
            <a:spAutoFit/>
          </a:bodyPr>
          <a:lstStyle/>
          <a:p>
            <a:r>
              <a:rPr lang="en-US" altLang="zh-CN" sz="2800">
                <a:latin typeface="Times New Roman" panose="02020603050405020304" pitchFamily="18" charset="0"/>
              </a:rPr>
              <a:t>3.1.2.7    </a:t>
            </a:r>
            <a:r>
              <a:rPr lang="zh-CN" altLang="en-US" sz="2800" dirty="0">
                <a:latin typeface="Times New Roman" panose="02020603050405020304" pitchFamily="18" charset="0"/>
              </a:rPr>
              <a:t>剪刀工具与美工刀工具</a:t>
            </a:r>
          </a:p>
        </p:txBody>
      </p:sp>
      <p:sp>
        <p:nvSpPr>
          <p:cNvPr id="28679" name="矩形 28678"/>
          <p:cNvSpPr/>
          <p:nvPr/>
        </p:nvSpPr>
        <p:spPr>
          <a:xfrm>
            <a:off x="828675" y="3554413"/>
            <a:ext cx="5184775" cy="2530475"/>
          </a:xfrm>
          <a:prstGeom prst="rect">
            <a:avLst/>
          </a:prstGeom>
          <a:noFill/>
          <a:ln w="38100">
            <a:noFill/>
          </a:ln>
        </p:spPr>
        <p:txBody>
          <a:bodyPr>
            <a:spAutoFit/>
          </a:bodyPr>
          <a:lstStyle/>
          <a:p>
            <a:r>
              <a:rPr lang="en-US" altLang="zh-CN" sz="2000">
                <a:latin typeface="Times New Roman" panose="02020603050405020304" pitchFamily="18" charset="0"/>
              </a:rPr>
              <a:t>1.</a:t>
            </a:r>
            <a:r>
              <a:rPr lang="zh-CN" altLang="en-US" sz="2000" dirty="0">
                <a:latin typeface="Times New Roman" panose="02020603050405020304" pitchFamily="18" charset="0"/>
              </a:rPr>
              <a:t>剪刀工具的使用</a:t>
            </a:r>
          </a:p>
          <a:p>
            <a:r>
              <a:rPr lang="zh-CN" altLang="en-US" sz="2000" dirty="0">
                <a:latin typeface="Times New Roman" panose="02020603050405020304" pitchFamily="18" charset="0"/>
              </a:rPr>
              <a:t>       使用“剪刀工具”在路径上任意处单击</a:t>
            </a:r>
            <a:r>
              <a:rPr lang="en-US" altLang="zh-CN" sz="2000">
                <a:latin typeface="Times New Roman" panose="02020603050405020304" pitchFamily="18" charset="0"/>
              </a:rPr>
              <a:t>,</a:t>
            </a:r>
            <a:r>
              <a:rPr lang="zh-CN" altLang="en-US" sz="2000" dirty="0">
                <a:latin typeface="Times New Roman" panose="02020603050405020304" pitchFamily="18" charset="0"/>
              </a:rPr>
              <a:t>单击处即被断开</a:t>
            </a:r>
            <a:r>
              <a:rPr lang="en-US" altLang="zh-CN" sz="2000">
                <a:latin typeface="Times New Roman" panose="02020603050405020304" pitchFamily="18" charset="0"/>
              </a:rPr>
              <a:t>,</a:t>
            </a:r>
            <a:r>
              <a:rPr lang="zh-CN" altLang="en-US" sz="2000" dirty="0">
                <a:latin typeface="Times New Roman" panose="02020603050405020304" pitchFamily="18" charset="0"/>
              </a:rPr>
              <a:t>形成两个重叠的锚点</a:t>
            </a:r>
            <a:r>
              <a:rPr lang="en-US" altLang="zh-CN" sz="2000">
                <a:latin typeface="Times New Roman" panose="02020603050405020304" pitchFamily="18" charset="0"/>
              </a:rPr>
              <a:t>,</a:t>
            </a:r>
            <a:r>
              <a:rPr lang="zh-CN" altLang="en-US" sz="2000" dirty="0">
                <a:latin typeface="Times New Roman" panose="02020603050405020304" pitchFamily="18" charset="0"/>
              </a:rPr>
              <a:t>使用“直接选择工具”拖动其中一个锚点</a:t>
            </a:r>
            <a:r>
              <a:rPr lang="en-US" altLang="zh-CN" sz="2000">
                <a:latin typeface="Times New Roman" panose="02020603050405020304" pitchFamily="18" charset="0"/>
              </a:rPr>
              <a:t>,</a:t>
            </a:r>
            <a:r>
              <a:rPr lang="zh-CN" altLang="en-US" sz="2000" dirty="0">
                <a:latin typeface="Times New Roman" panose="02020603050405020304" pitchFamily="18" charset="0"/>
              </a:rPr>
              <a:t>会发现路径已被断开。</a:t>
            </a:r>
          </a:p>
          <a:p>
            <a:r>
              <a:rPr lang="en-US" altLang="zh-CN" sz="2000">
                <a:latin typeface="Times New Roman" panose="02020603050405020304" pitchFamily="18" charset="0"/>
              </a:rPr>
              <a:t>2.</a:t>
            </a:r>
            <a:r>
              <a:rPr lang="zh-CN" altLang="en-US" sz="2000" dirty="0">
                <a:latin typeface="Times New Roman" panose="02020603050405020304" pitchFamily="18" charset="0"/>
              </a:rPr>
              <a:t>美工刀工具的使用</a:t>
            </a:r>
          </a:p>
          <a:p>
            <a:r>
              <a:rPr lang="zh-CN" altLang="en-US" sz="2000" dirty="0">
                <a:latin typeface="Times New Roman" panose="02020603050405020304" pitchFamily="18" charset="0"/>
              </a:rPr>
              <a:t>       使用“美工刀工具”在图形上拖拽</a:t>
            </a:r>
            <a:r>
              <a:rPr lang="en-US" altLang="zh-CN" sz="2000">
                <a:latin typeface="Times New Roman" panose="02020603050405020304" pitchFamily="18" charset="0"/>
              </a:rPr>
              <a:t>,</a:t>
            </a:r>
            <a:r>
              <a:rPr lang="zh-CN" altLang="en-US" sz="2000" dirty="0">
                <a:latin typeface="Times New Roman" panose="02020603050405020304" pitchFamily="18" charset="0"/>
              </a:rPr>
              <a:t>拖拽的轨迹就是裁剪的形状。</a:t>
            </a:r>
          </a:p>
        </p:txBody>
      </p:sp>
      <p:pic>
        <p:nvPicPr>
          <p:cNvPr id="28680" name="图片 28679"/>
          <p:cNvPicPr>
            <a:picLocks noChangeAspect="1"/>
          </p:cNvPicPr>
          <p:nvPr/>
        </p:nvPicPr>
        <p:blipFill>
          <a:blip r:embed="rId4"/>
          <a:stretch>
            <a:fillRect/>
          </a:stretch>
        </p:blipFill>
        <p:spPr>
          <a:xfrm>
            <a:off x="5940425" y="4437063"/>
            <a:ext cx="2647950" cy="1571625"/>
          </a:xfrm>
          <a:prstGeom prst="rect">
            <a:avLst/>
          </a:prstGeom>
          <a:noFill/>
          <a:ln w="38100">
            <a:noFill/>
          </a:ln>
        </p:spPr>
      </p:pic>
      <p:sp>
        <p:nvSpPr>
          <p:cNvPr id="28681" name="矩形 28680"/>
          <p:cNvSpPr/>
          <p:nvPr/>
        </p:nvSpPr>
        <p:spPr>
          <a:xfrm>
            <a:off x="2627313" y="2565400"/>
            <a:ext cx="3057525" cy="336550"/>
          </a:xfrm>
          <a:prstGeom prst="rect">
            <a:avLst/>
          </a:prstGeom>
          <a:noFill/>
          <a:ln w="38100">
            <a:noFill/>
          </a:ln>
        </p:spPr>
        <p:txBody>
          <a:bodyPr wrap="none" anchor="t">
            <a:spAutoFit/>
          </a:bodyPr>
          <a:lstStyle/>
          <a:p>
            <a:r>
              <a:rPr lang="zh-CN" altLang="en-US" sz="1600" b="0" dirty="0">
                <a:latin typeface="Times New Roman" panose="02020603050405020304" pitchFamily="18" charset="0"/>
              </a:rPr>
              <a:t>图</a:t>
            </a:r>
            <a:r>
              <a:rPr lang="en-US" altLang="zh-CN" sz="1600" b="0">
                <a:latin typeface="Times New Roman" panose="02020603050405020304" pitchFamily="18" charset="0"/>
              </a:rPr>
              <a:t>3.37  </a:t>
            </a:r>
            <a:r>
              <a:rPr lang="zh-CN" altLang="en-US" sz="1600" b="0" dirty="0">
                <a:latin typeface="Times New Roman" panose="02020603050405020304" pitchFamily="18" charset="0"/>
              </a:rPr>
              <a:t>使用“钢笔工具”连接路径</a:t>
            </a: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5" descr="30"/>
          <p:cNvPicPr>
            <a:picLocks noChangeAspect="1"/>
          </p:cNvPicPr>
          <p:nvPr/>
        </p:nvPicPr>
        <p:blipFill>
          <a:blip r:embed="rId3"/>
          <a:stretch>
            <a:fillRect/>
          </a:stretch>
        </p:blipFill>
        <p:spPr>
          <a:xfrm>
            <a:off x="1331913" y="2852738"/>
            <a:ext cx="5903912" cy="1000125"/>
          </a:xfrm>
          <a:prstGeom prst="rect">
            <a:avLst/>
          </a:prstGeom>
          <a:noFill/>
          <a:ln w="9525">
            <a:noFill/>
          </a:ln>
        </p:spPr>
      </p:pic>
      <p:sp>
        <p:nvSpPr>
          <p:cNvPr id="3" name="矩形 2"/>
          <p:cNvSpPr/>
          <p:nvPr/>
        </p:nvSpPr>
        <p:spPr>
          <a:xfrm>
            <a:off x="827088" y="1773238"/>
            <a:ext cx="4494213" cy="58420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chemeClr val="tx1"/>
                </a:solidFill>
                <a:effectLst/>
                <a:uLnTx/>
                <a:uFillTx/>
                <a:latin typeface="+mj-ea"/>
                <a:ea typeface="+mj-ea"/>
                <a:cs typeface="+mn-cs"/>
              </a:rPr>
              <a:t>3.1.3  </a:t>
            </a:r>
            <a:r>
              <a:rPr kumimoji="0" lang="zh-CN" altLang="en-US" sz="3200" b="0" i="0" u="none" strike="noStrike" kern="1200" cap="none" spc="0" normalizeH="0" baseline="0" noProof="0" dirty="0" smtClean="0">
                <a:ln>
                  <a:noFill/>
                </a:ln>
                <a:solidFill>
                  <a:schemeClr val="tx1"/>
                </a:solidFill>
                <a:effectLst/>
                <a:uLnTx/>
                <a:uFillTx/>
                <a:latin typeface="+mj-ea"/>
                <a:ea typeface="+mj-ea"/>
                <a:cs typeface="+mn-cs"/>
              </a:rPr>
              <a:t>基本图形的绘制</a:t>
            </a: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900113" y="3357563"/>
            <a:ext cx="8713788" cy="4419600"/>
          </a:xfrm>
        </p:spPr>
        <p:txBody>
          <a:bodyPr vert="horz" wrap="square" lIns="91440" tIns="45720" rIns="91440" bIns="45720" numCol="1" anchor="t" anchorCtr="0" compatLnSpc="1"/>
          <a:lstStyle/>
          <a:p>
            <a:pPr eaLnBrk="1" hangingPunct="1">
              <a:buNone/>
            </a:pPr>
            <a:r>
              <a:rPr lang="zh-CN" altLang="en-US" sz="1800" dirty="0">
                <a:solidFill>
                  <a:schemeClr val="tx1"/>
                </a:solidFill>
                <a:latin typeface="宋体" panose="02010600030101010101" pitchFamily="2" charset="-122"/>
                <a:ea typeface="宋体" panose="02010600030101010101" pitchFamily="2" charset="-122"/>
              </a:rPr>
              <a:t>使用直线段工具绘制直线             </a:t>
            </a:r>
            <a:r>
              <a:rPr lang="en-US" altLang="zh-CN" sz="180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rPr>
              <a:t>直线段工具选项”对话框</a:t>
            </a: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en-US" altLang="zh-CN" sz="180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en-US" altLang="zh-CN" sz="180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r>
              <a:rPr lang="zh-CN" altLang="en-US" sz="1800" dirty="0">
                <a:solidFill>
                  <a:schemeClr val="tx1"/>
                </a:solidFill>
                <a:latin typeface="宋体" panose="02010600030101010101" pitchFamily="2" charset="-122"/>
                <a:ea typeface="宋体" panose="02010600030101010101" pitchFamily="2" charset="-122"/>
              </a:rPr>
              <a:t>  使用弧形工具绘制弧线              “弧线段工具选项”对话框</a:t>
            </a:r>
          </a:p>
        </p:txBody>
      </p:sp>
      <p:pic>
        <p:nvPicPr>
          <p:cNvPr id="30723" name="Picture 4" descr="31"/>
          <p:cNvPicPr>
            <a:picLocks noChangeAspect="1"/>
          </p:cNvPicPr>
          <p:nvPr/>
        </p:nvPicPr>
        <p:blipFill>
          <a:blip r:embed="rId3"/>
          <a:stretch>
            <a:fillRect/>
          </a:stretch>
        </p:blipFill>
        <p:spPr>
          <a:xfrm>
            <a:off x="1331913" y="1987550"/>
            <a:ext cx="1704975" cy="1323975"/>
          </a:xfrm>
          <a:prstGeom prst="rect">
            <a:avLst/>
          </a:prstGeom>
          <a:noFill/>
          <a:ln w="9525">
            <a:noFill/>
          </a:ln>
        </p:spPr>
      </p:pic>
      <p:pic>
        <p:nvPicPr>
          <p:cNvPr id="30724" name="Picture 5" descr="32"/>
          <p:cNvPicPr>
            <a:picLocks noChangeAspect="1"/>
          </p:cNvPicPr>
          <p:nvPr/>
        </p:nvPicPr>
        <p:blipFill>
          <a:blip r:embed="rId4"/>
          <a:stretch>
            <a:fillRect/>
          </a:stretch>
        </p:blipFill>
        <p:spPr>
          <a:xfrm>
            <a:off x="1112838" y="4313238"/>
            <a:ext cx="2143125" cy="1381125"/>
          </a:xfrm>
          <a:prstGeom prst="rect">
            <a:avLst/>
          </a:prstGeom>
          <a:noFill/>
          <a:ln w="9525">
            <a:noFill/>
          </a:ln>
        </p:spPr>
      </p:pic>
      <p:pic>
        <p:nvPicPr>
          <p:cNvPr id="30725" name="Picture 6" descr="图3"/>
          <p:cNvPicPr>
            <a:picLocks noChangeAspect="1"/>
          </p:cNvPicPr>
          <p:nvPr/>
        </p:nvPicPr>
        <p:blipFill>
          <a:blip r:embed="rId5"/>
          <a:stretch>
            <a:fillRect/>
          </a:stretch>
        </p:blipFill>
        <p:spPr>
          <a:xfrm>
            <a:off x="5292725" y="1916113"/>
            <a:ext cx="2520950" cy="1331912"/>
          </a:xfrm>
          <a:prstGeom prst="rect">
            <a:avLst/>
          </a:prstGeom>
          <a:noFill/>
          <a:ln w="9525">
            <a:noFill/>
          </a:ln>
        </p:spPr>
      </p:pic>
      <p:sp>
        <p:nvSpPr>
          <p:cNvPr id="2" name="矩形 1"/>
          <p:cNvSpPr/>
          <p:nvPr/>
        </p:nvSpPr>
        <p:spPr>
          <a:xfrm>
            <a:off x="438150" y="1062038"/>
            <a:ext cx="5370513" cy="519113"/>
          </a:xfrm>
          <a:prstGeom prst="rect">
            <a:avLst/>
          </a:prstGeom>
        </p:spPr>
        <p:txBody>
          <a:bodyPr wrap="none">
            <a:spAutoFit/>
          </a:bodyPr>
          <a:lstStyle/>
          <a:p>
            <a:r>
              <a:rPr lang="en-US" altLang="zh-CN" sz="2800">
                <a:latin typeface="宋体" panose="02010600030101010101" pitchFamily="2" charset="-122"/>
              </a:rPr>
              <a:t>3.1.3.1  </a:t>
            </a:r>
            <a:r>
              <a:rPr lang="zh-CN" altLang="en-US" sz="2800" dirty="0">
                <a:latin typeface="宋体" panose="02010600030101010101" pitchFamily="2" charset="-122"/>
              </a:rPr>
              <a:t>直线段工具与弧形工具</a:t>
            </a:r>
          </a:p>
        </p:txBody>
      </p:sp>
      <p:pic>
        <p:nvPicPr>
          <p:cNvPr id="30727" name="Picture 7" descr="C:\Documents and Settings\Administrator\Application Data\Tencent\Users\147514172\QQ\WinTemp\RichOle\HI35{9$9M`~AZE_`Z[7DD8B.jpg"/>
          <p:cNvPicPr>
            <a:picLocks noChangeAspect="1"/>
          </p:cNvPicPr>
          <p:nvPr/>
        </p:nvPicPr>
        <p:blipFill>
          <a:blip r:embed="rId6"/>
          <a:stretch>
            <a:fillRect/>
          </a:stretch>
        </p:blipFill>
        <p:spPr>
          <a:xfrm>
            <a:off x="5473700" y="4024313"/>
            <a:ext cx="2159000" cy="1658937"/>
          </a:xfrm>
          <a:prstGeom prst="rect">
            <a:avLst/>
          </a:prstGeom>
          <a:noFill/>
          <a:ln w="9525">
            <a:noFill/>
          </a:ln>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468313" y="2205038"/>
            <a:ext cx="7772400" cy="4419600"/>
          </a:xfrm>
        </p:spPr>
        <p:txBody>
          <a:bodyPr vert="horz" wrap="square" lIns="91440" tIns="45720" rIns="91440" bIns="45720" numCol="1" anchor="t" anchorCtr="0" compatLnSpc="1"/>
          <a:lstStyle/>
          <a:p>
            <a:pPr algn="ctr" eaLnBrk="1" hangingPunct="1">
              <a:buNone/>
            </a:pPr>
            <a:r>
              <a:rPr lang="zh-CN" altLang="en-US" sz="3600" dirty="0">
                <a:solidFill>
                  <a:schemeClr val="tx1"/>
                </a:solidFill>
                <a:latin typeface="方正大黑简体" pitchFamily="65" charset="-122"/>
                <a:ea typeface="方正大黑简体" pitchFamily="65" charset="-122"/>
              </a:rPr>
              <a:t>第三章    基本图形制作</a:t>
            </a:r>
          </a:p>
          <a:p>
            <a:pPr algn="ctr" eaLnBrk="1" hangingPunct="1">
              <a:buNone/>
            </a:pPr>
            <a:endParaRPr lang="zh-CN" altLang="en-US" dirty="0">
              <a:solidFill>
                <a:schemeClr val="tx1"/>
              </a:solidFill>
            </a:endParaRPr>
          </a:p>
          <a:p>
            <a:pPr eaLnBrk="1" hangingPunct="1">
              <a:buNone/>
            </a:pPr>
            <a:r>
              <a:rPr lang="en-US" altLang="zh-CN">
                <a:solidFill>
                  <a:schemeClr val="tx1"/>
                </a:solidFill>
              </a:rPr>
              <a:t>                                                     </a:t>
            </a:r>
            <a:r>
              <a:rPr lang="zh-CN" altLang="en-US" dirty="0">
                <a:solidFill>
                  <a:schemeClr val="tx1"/>
                </a:solidFill>
              </a:rPr>
              <a:t>理论解说部分</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901700" y="3535363"/>
            <a:ext cx="7772400" cy="4419600"/>
          </a:xfrm>
        </p:spPr>
        <p:txBody>
          <a:bodyPr vert="horz" wrap="square" lIns="91440" tIns="45720" rIns="91440" bIns="45720" numCol="1" anchor="t" anchorCtr="0" compatLnSpc="1"/>
          <a:lstStyle/>
          <a:p>
            <a:pPr eaLnBrk="1" hangingPunct="1">
              <a:buNone/>
            </a:pPr>
            <a:r>
              <a:rPr lang="zh-CN" altLang="en-US" sz="1800" dirty="0">
                <a:solidFill>
                  <a:schemeClr val="tx1"/>
                </a:solidFill>
                <a:latin typeface="宋体" panose="02010600030101010101" pitchFamily="2" charset="-122"/>
                <a:ea typeface="宋体" panose="02010600030101010101" pitchFamily="2" charset="-122"/>
              </a:rPr>
              <a:t>       矩形工具                     圆角矩形</a:t>
            </a: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椭圆工具</a:t>
            </a:r>
          </a:p>
        </p:txBody>
      </p:sp>
      <p:pic>
        <p:nvPicPr>
          <p:cNvPr id="31747" name="Picture 4" descr="33"/>
          <p:cNvPicPr>
            <a:picLocks noChangeAspect="1"/>
          </p:cNvPicPr>
          <p:nvPr/>
        </p:nvPicPr>
        <p:blipFill>
          <a:blip r:embed="rId3"/>
          <a:stretch>
            <a:fillRect/>
          </a:stretch>
        </p:blipFill>
        <p:spPr>
          <a:xfrm>
            <a:off x="755650" y="2492375"/>
            <a:ext cx="3152775" cy="971550"/>
          </a:xfrm>
          <a:prstGeom prst="rect">
            <a:avLst/>
          </a:prstGeom>
          <a:noFill/>
          <a:ln w="9525">
            <a:noFill/>
          </a:ln>
        </p:spPr>
      </p:pic>
      <p:pic>
        <p:nvPicPr>
          <p:cNvPr id="31748" name="Picture 5" descr="34"/>
          <p:cNvPicPr>
            <a:picLocks noChangeAspect="1"/>
          </p:cNvPicPr>
          <p:nvPr/>
        </p:nvPicPr>
        <p:blipFill>
          <a:blip r:embed="rId4"/>
          <a:stretch>
            <a:fillRect/>
          </a:stretch>
        </p:blipFill>
        <p:spPr>
          <a:xfrm>
            <a:off x="3144838" y="4165600"/>
            <a:ext cx="2981325" cy="1047750"/>
          </a:xfrm>
          <a:prstGeom prst="rect">
            <a:avLst/>
          </a:prstGeom>
          <a:noFill/>
          <a:ln w="9525">
            <a:noFill/>
          </a:ln>
        </p:spPr>
      </p:pic>
      <p:pic>
        <p:nvPicPr>
          <p:cNvPr id="31749" name="Picture 6" descr="35"/>
          <p:cNvPicPr>
            <a:picLocks noChangeAspect="1"/>
          </p:cNvPicPr>
          <p:nvPr/>
        </p:nvPicPr>
        <p:blipFill>
          <a:blip r:embed="rId5"/>
          <a:stretch>
            <a:fillRect/>
          </a:stretch>
        </p:blipFill>
        <p:spPr>
          <a:xfrm>
            <a:off x="4787900" y="2420938"/>
            <a:ext cx="2676525" cy="1114425"/>
          </a:xfrm>
          <a:prstGeom prst="rect">
            <a:avLst/>
          </a:prstGeom>
          <a:noFill/>
          <a:ln w="9525">
            <a:noFill/>
          </a:ln>
        </p:spPr>
      </p:pic>
      <p:sp>
        <p:nvSpPr>
          <p:cNvPr id="2" name="矩形 1"/>
          <p:cNvSpPr/>
          <p:nvPr/>
        </p:nvSpPr>
        <p:spPr>
          <a:xfrm>
            <a:off x="395288" y="1052513"/>
            <a:ext cx="7069138" cy="519113"/>
          </a:xfrm>
          <a:prstGeom prst="rect">
            <a:avLst/>
          </a:prstGeom>
        </p:spPr>
        <p:txBody>
          <a:bodyPr wrap="square">
            <a:spAutoFit/>
          </a:bodyPr>
          <a:lstStyle/>
          <a:p>
            <a:r>
              <a:rPr lang="en-US" altLang="zh-CN" sz="2800">
                <a:latin typeface="宋体" panose="02010600030101010101" pitchFamily="2" charset="-122"/>
              </a:rPr>
              <a:t>3.1.3.2  </a:t>
            </a:r>
            <a:r>
              <a:rPr lang="zh-CN" altLang="en-US" sz="2800" dirty="0">
                <a:latin typeface="宋体" panose="02010600030101010101" pitchFamily="2" charset="-122"/>
              </a:rPr>
              <a:t>矩形、椭圆、圆角矩形工具</a:t>
            </a: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3"/>
          <a:stretch>
            <a:fillRect/>
          </a:stretch>
        </p:blipFill>
        <p:spPr>
          <a:xfrm>
            <a:off x="1598613" y="2546350"/>
            <a:ext cx="4865687" cy="1262063"/>
          </a:xfrm>
          <a:prstGeom prst="rect">
            <a:avLst/>
          </a:prstGeom>
          <a:noFill/>
          <a:ln w="38100">
            <a:noFill/>
          </a:ln>
        </p:spPr>
      </p:pic>
      <p:sp>
        <p:nvSpPr>
          <p:cNvPr id="4" name="矩形 3"/>
          <p:cNvSpPr/>
          <p:nvPr/>
        </p:nvSpPr>
        <p:spPr>
          <a:xfrm>
            <a:off x="539750" y="1628775"/>
            <a:ext cx="5727700" cy="519113"/>
          </a:xfrm>
          <a:prstGeom prst="rect">
            <a:avLst/>
          </a:prstGeom>
        </p:spPr>
        <p:txBody>
          <a:bodyPr wrap="none">
            <a:spAutoFit/>
          </a:bodyPr>
          <a:lstStyle/>
          <a:p>
            <a:r>
              <a:rPr lang="en-US" altLang="zh-CN" sz="2800">
                <a:latin typeface="宋体" panose="02010600030101010101" pitchFamily="2" charset="-122"/>
              </a:rPr>
              <a:t>3.1.3.3  </a:t>
            </a:r>
            <a:r>
              <a:rPr lang="zh-CN" altLang="en-US" sz="2800" dirty="0">
                <a:latin typeface="宋体" panose="02010600030101010101" pitchFamily="2" charset="-122"/>
              </a:rPr>
              <a:t>多边形、星形、光晕工具</a:t>
            </a:r>
          </a:p>
        </p:txBody>
      </p:sp>
      <p:pic>
        <p:nvPicPr>
          <p:cNvPr id="32772" name="Picture 3"/>
          <p:cNvPicPr>
            <a:picLocks noChangeAspect="1"/>
          </p:cNvPicPr>
          <p:nvPr/>
        </p:nvPicPr>
        <p:blipFill>
          <a:blip r:embed="rId4"/>
          <a:stretch>
            <a:fillRect/>
          </a:stretch>
        </p:blipFill>
        <p:spPr>
          <a:xfrm>
            <a:off x="1771650" y="4221163"/>
            <a:ext cx="4518025" cy="1195387"/>
          </a:xfrm>
          <a:prstGeom prst="rect">
            <a:avLst/>
          </a:prstGeom>
          <a:noFill/>
          <a:ln w="38100">
            <a:noFill/>
          </a:ln>
        </p:spPr>
      </p:pic>
      <p:sp>
        <p:nvSpPr>
          <p:cNvPr id="5" name="矩形 4"/>
          <p:cNvSpPr/>
          <p:nvPr/>
        </p:nvSpPr>
        <p:spPr>
          <a:xfrm>
            <a:off x="3168650" y="3729038"/>
            <a:ext cx="1335088" cy="366713"/>
          </a:xfrm>
          <a:prstGeom prst="rect">
            <a:avLst/>
          </a:prstGeom>
        </p:spPr>
        <p:txBody>
          <a:bodyPr wrap="none">
            <a:spAutoFit/>
          </a:bodyPr>
          <a:lstStyle/>
          <a:p>
            <a:r>
              <a:rPr lang="zh-CN" altLang="en-US" dirty="0">
                <a:latin typeface="宋体" panose="02010600030101010101" pitchFamily="2" charset="-122"/>
              </a:rPr>
              <a:t>多边形工具</a:t>
            </a:r>
          </a:p>
        </p:txBody>
      </p:sp>
      <p:sp>
        <p:nvSpPr>
          <p:cNvPr id="6" name="矩形 5"/>
          <p:cNvSpPr/>
          <p:nvPr/>
        </p:nvSpPr>
        <p:spPr>
          <a:xfrm>
            <a:off x="3322638" y="5422900"/>
            <a:ext cx="1104900" cy="366713"/>
          </a:xfrm>
          <a:prstGeom prst="rect">
            <a:avLst/>
          </a:prstGeom>
        </p:spPr>
        <p:txBody>
          <a:bodyPr wrap="none">
            <a:spAutoFit/>
          </a:bodyPr>
          <a:lstStyle/>
          <a:p>
            <a:r>
              <a:rPr lang="zh-CN" altLang="en-US" dirty="0">
                <a:latin typeface="宋体" panose="02010600030101010101" pitchFamily="2" charset="-122"/>
              </a:rPr>
              <a:t>星形工具</a:t>
            </a: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descr="38"/>
          <p:cNvPicPr>
            <a:picLocks noChangeAspect="1"/>
          </p:cNvPicPr>
          <p:nvPr/>
        </p:nvPicPr>
        <p:blipFill>
          <a:blip r:embed="rId3"/>
          <a:stretch>
            <a:fillRect/>
          </a:stretch>
        </p:blipFill>
        <p:spPr>
          <a:xfrm>
            <a:off x="827088" y="2133600"/>
            <a:ext cx="3529012" cy="2493963"/>
          </a:xfrm>
          <a:prstGeom prst="rect">
            <a:avLst/>
          </a:prstGeom>
          <a:noFill/>
          <a:ln w="9525">
            <a:noFill/>
          </a:ln>
        </p:spPr>
      </p:pic>
      <p:pic>
        <p:nvPicPr>
          <p:cNvPr id="33795" name="Picture 6" descr="39"/>
          <p:cNvPicPr>
            <a:picLocks noChangeAspect="1"/>
          </p:cNvPicPr>
          <p:nvPr/>
        </p:nvPicPr>
        <p:blipFill>
          <a:blip r:embed="rId4"/>
          <a:stretch>
            <a:fillRect/>
          </a:stretch>
        </p:blipFill>
        <p:spPr>
          <a:xfrm>
            <a:off x="5148263" y="2133600"/>
            <a:ext cx="3743325" cy="2516188"/>
          </a:xfrm>
          <a:prstGeom prst="rect">
            <a:avLst/>
          </a:prstGeom>
          <a:noFill/>
          <a:ln w="9525">
            <a:noFill/>
          </a:ln>
        </p:spPr>
      </p:pic>
      <p:sp>
        <p:nvSpPr>
          <p:cNvPr id="3" name="矩形 2"/>
          <p:cNvSpPr/>
          <p:nvPr/>
        </p:nvSpPr>
        <p:spPr>
          <a:xfrm>
            <a:off x="4140200" y="4986338"/>
            <a:ext cx="1104900" cy="366713"/>
          </a:xfrm>
          <a:prstGeom prst="rect">
            <a:avLst/>
          </a:prstGeom>
        </p:spPr>
        <p:txBody>
          <a:bodyPr wrap="none">
            <a:spAutoFit/>
          </a:bodyPr>
          <a:lstStyle/>
          <a:p>
            <a:r>
              <a:rPr lang="zh-CN" altLang="en-US" dirty="0">
                <a:latin typeface="宋体" panose="02010600030101010101" pitchFamily="2" charset="-122"/>
              </a:rPr>
              <a:t>光晕工具</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Rectangle 3"/>
          <p:cNvSpPr>
            <a:spLocks noGrp="1" noChangeArrowheads="1"/>
          </p:cNvSpPr>
          <p:nvPr>
            <p:ph idx="1"/>
          </p:nvPr>
        </p:nvSpPr>
        <p:spPr>
          <a:xfrm>
            <a:off x="687388" y="3686175"/>
            <a:ext cx="7772400" cy="4419600"/>
          </a:xfrm>
        </p:spPr>
        <p:txBody>
          <a:bodyPr vert="horz" wrap="square" lIns="91440" tIns="45720" rIns="91440" bIns="45720" numCol="1" anchor="t" anchorCtr="0" compatLnSpc="1"/>
          <a:lstStyle/>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螺旋线工具            “螺旋线”对话框</a:t>
            </a: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endParaRPr lang="zh-CN" altLang="en-US" sz="1800" dirty="0">
              <a:solidFill>
                <a:schemeClr val="tx1"/>
              </a:solidFill>
              <a:latin typeface="宋体" panose="02010600030101010101" pitchFamily="2" charset="-122"/>
              <a:ea typeface="宋体" panose="02010600030101010101" pitchFamily="2" charset="-122"/>
            </a:endParaRPr>
          </a:p>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矩形网格工具</a:t>
            </a:r>
          </a:p>
        </p:txBody>
      </p:sp>
      <p:pic>
        <p:nvPicPr>
          <p:cNvPr id="34819" name="Picture 4" descr="40"/>
          <p:cNvPicPr>
            <a:picLocks noChangeAspect="1"/>
          </p:cNvPicPr>
          <p:nvPr/>
        </p:nvPicPr>
        <p:blipFill>
          <a:blip r:embed="rId3"/>
          <a:stretch>
            <a:fillRect/>
          </a:stretch>
        </p:blipFill>
        <p:spPr>
          <a:xfrm>
            <a:off x="1692275" y="1828800"/>
            <a:ext cx="5133975" cy="1857375"/>
          </a:xfrm>
          <a:prstGeom prst="rect">
            <a:avLst/>
          </a:prstGeom>
          <a:noFill/>
          <a:ln w="9525">
            <a:noFill/>
          </a:ln>
        </p:spPr>
      </p:pic>
      <p:pic>
        <p:nvPicPr>
          <p:cNvPr id="34820" name="Picture 6" descr="图53-55"/>
          <p:cNvPicPr>
            <a:picLocks noChangeAspect="1"/>
          </p:cNvPicPr>
          <p:nvPr/>
        </p:nvPicPr>
        <p:blipFill>
          <a:blip r:embed="rId4"/>
          <a:stretch>
            <a:fillRect/>
          </a:stretch>
        </p:blipFill>
        <p:spPr>
          <a:xfrm>
            <a:off x="1979613" y="4292600"/>
            <a:ext cx="4967287" cy="1547813"/>
          </a:xfrm>
          <a:prstGeom prst="rect">
            <a:avLst/>
          </a:prstGeom>
          <a:noFill/>
          <a:ln w="9525">
            <a:noFill/>
          </a:ln>
        </p:spPr>
      </p:pic>
      <p:sp>
        <p:nvSpPr>
          <p:cNvPr id="2" name="矩形 1"/>
          <p:cNvSpPr/>
          <p:nvPr/>
        </p:nvSpPr>
        <p:spPr>
          <a:xfrm>
            <a:off x="468313" y="981075"/>
            <a:ext cx="7991475" cy="519113"/>
          </a:xfrm>
          <a:prstGeom prst="rect">
            <a:avLst/>
          </a:prstGeom>
        </p:spPr>
        <p:txBody>
          <a:bodyPr wrap="square">
            <a:spAutoFit/>
          </a:bodyPr>
          <a:lstStyle/>
          <a:p>
            <a:r>
              <a:rPr lang="en-US" altLang="zh-CN" sz="2800">
                <a:latin typeface="宋体" panose="02010600030101010101" pitchFamily="2" charset="-122"/>
              </a:rPr>
              <a:t>3.1.3.4  </a:t>
            </a:r>
            <a:r>
              <a:rPr lang="zh-CN" altLang="en-US" sz="2800" dirty="0">
                <a:latin typeface="宋体" panose="02010600030101010101" pitchFamily="2" charset="-122"/>
              </a:rPr>
              <a:t>螺旋线、矩形网格、极坐标网格工具</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descr="42"/>
          <p:cNvPicPr>
            <a:picLocks noChangeAspect="1"/>
          </p:cNvPicPr>
          <p:nvPr/>
        </p:nvPicPr>
        <p:blipFill>
          <a:blip r:embed="rId3"/>
          <a:stretch>
            <a:fillRect/>
          </a:stretch>
        </p:blipFill>
        <p:spPr>
          <a:xfrm>
            <a:off x="2987675" y="1916113"/>
            <a:ext cx="3254375" cy="3455987"/>
          </a:xfrm>
          <a:prstGeom prst="rect">
            <a:avLst/>
          </a:prstGeom>
          <a:noFill/>
          <a:ln w="9525">
            <a:noFill/>
          </a:ln>
        </p:spPr>
      </p:pic>
      <p:sp>
        <p:nvSpPr>
          <p:cNvPr id="35843" name="Text Box 7"/>
          <p:cNvSpPr txBox="1"/>
          <p:nvPr/>
        </p:nvSpPr>
        <p:spPr>
          <a:xfrm>
            <a:off x="971550" y="5405438"/>
            <a:ext cx="6985000" cy="366712"/>
          </a:xfrm>
          <a:prstGeom prst="rect">
            <a:avLst/>
          </a:prstGeom>
          <a:noFill/>
          <a:ln w="38100">
            <a:noFill/>
          </a:ln>
        </p:spPr>
        <p:txBody>
          <a:bodyPr>
            <a:spAutoFit/>
          </a:bodyPr>
          <a:lstStyle/>
          <a:p>
            <a:pPr algn="ctr">
              <a:spcBef>
                <a:spcPct val="50000"/>
              </a:spcBef>
            </a:pPr>
            <a:r>
              <a:rPr lang="zh-CN" altLang="en-US" dirty="0">
                <a:latin typeface="宋体" panose="02010600030101010101" pitchFamily="2" charset="-122"/>
              </a:rPr>
              <a:t>“矩形网格工具选项”对话框</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2" name="Rectangle 4"/>
          <p:cNvSpPr>
            <a:spLocks noChangeArrowheads="1"/>
          </p:cNvSpPr>
          <p:nvPr/>
        </p:nvSpPr>
        <p:spPr bwMode="auto">
          <a:xfrm>
            <a:off x="1403350" y="2924175"/>
            <a:ext cx="571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宋体" panose="02010600030101010101" pitchFamily="2" charset="-122"/>
              </a:rPr>
              <a:t>“倾斜”数值小于</a:t>
            </a:r>
            <a:r>
              <a:rPr lang="en-US" altLang="zh-CN">
                <a:latin typeface="宋体" panose="02010600030101010101" pitchFamily="2" charset="-122"/>
              </a:rPr>
              <a:t>0%</a:t>
            </a:r>
            <a:r>
              <a:rPr lang="zh-CN" altLang="en-US" dirty="0">
                <a:latin typeface="宋体" panose="02010600030101010101" pitchFamily="2" charset="-122"/>
              </a:rPr>
              <a:t>（左）与数值大于</a:t>
            </a:r>
            <a:r>
              <a:rPr lang="en-US" altLang="zh-CN">
                <a:latin typeface="宋体" panose="02010600030101010101" pitchFamily="2" charset="-122"/>
              </a:rPr>
              <a:t>0%</a:t>
            </a:r>
            <a:r>
              <a:rPr lang="zh-CN" altLang="en-US" dirty="0">
                <a:latin typeface="宋体" panose="02010600030101010101" pitchFamily="2" charset="-122"/>
              </a:rPr>
              <a:t>的效果（右）</a:t>
            </a:r>
          </a:p>
        </p:txBody>
      </p:sp>
      <p:pic>
        <p:nvPicPr>
          <p:cNvPr id="36867" name="Picture 5" descr="图3"/>
          <p:cNvPicPr>
            <a:picLocks noChangeAspect="1"/>
          </p:cNvPicPr>
          <p:nvPr/>
        </p:nvPicPr>
        <p:blipFill>
          <a:blip r:embed="rId3"/>
          <a:stretch>
            <a:fillRect/>
          </a:stretch>
        </p:blipFill>
        <p:spPr>
          <a:xfrm>
            <a:off x="1403350" y="1143000"/>
            <a:ext cx="5616575" cy="1724025"/>
          </a:xfrm>
          <a:prstGeom prst="rect">
            <a:avLst/>
          </a:prstGeom>
          <a:noFill/>
          <a:ln w="9525">
            <a:noFill/>
          </a:ln>
        </p:spPr>
      </p:pic>
      <p:sp>
        <p:nvSpPr>
          <p:cNvPr id="196614" name="Rectangle 6"/>
          <p:cNvSpPr>
            <a:spLocks noChangeArrowheads="1"/>
          </p:cNvSpPr>
          <p:nvPr/>
        </p:nvSpPr>
        <p:spPr bwMode="auto">
          <a:xfrm>
            <a:off x="755650" y="5373688"/>
            <a:ext cx="806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dirty="0">
                <a:latin typeface="宋体" panose="02010600030101010101" pitchFamily="2" charset="-122"/>
              </a:rPr>
              <a:t>勾选</a:t>
            </a:r>
            <a:r>
              <a:rPr lang="en-US" altLang="zh-CN">
                <a:latin typeface="宋体" panose="02010600030101010101" pitchFamily="2" charset="-122"/>
              </a:rPr>
              <a:t>【</a:t>
            </a:r>
            <a:r>
              <a:rPr lang="zh-CN" altLang="en-US" dirty="0">
                <a:latin typeface="宋体" panose="02010600030101010101" pitchFamily="2" charset="-122"/>
              </a:rPr>
              <a:t>使用外部矩形作为框架</a:t>
            </a:r>
            <a:r>
              <a:rPr lang="en-US" altLang="zh-CN">
                <a:latin typeface="宋体" panose="02010600030101010101" pitchFamily="2" charset="-122"/>
              </a:rPr>
              <a:t>】</a:t>
            </a:r>
            <a:r>
              <a:rPr lang="zh-CN" altLang="en-US" dirty="0">
                <a:latin typeface="宋体" panose="02010600030101010101" pitchFamily="2" charset="-122"/>
              </a:rPr>
              <a:t>的效果（左）与勾选</a:t>
            </a:r>
            <a:r>
              <a:rPr lang="en-US" altLang="zh-CN">
                <a:latin typeface="宋体" panose="02010600030101010101" pitchFamily="2" charset="-122"/>
              </a:rPr>
              <a:t>【</a:t>
            </a:r>
            <a:r>
              <a:rPr lang="zh-CN" altLang="en-US" dirty="0">
                <a:latin typeface="宋体" panose="02010600030101010101" pitchFamily="2" charset="-122"/>
              </a:rPr>
              <a:t>填色网格</a:t>
            </a:r>
            <a:r>
              <a:rPr lang="en-US" altLang="zh-CN">
                <a:latin typeface="宋体" panose="02010600030101010101" pitchFamily="2" charset="-122"/>
              </a:rPr>
              <a:t>】</a:t>
            </a:r>
            <a:r>
              <a:rPr lang="zh-CN" altLang="en-US" dirty="0">
                <a:latin typeface="宋体" panose="02010600030101010101" pitchFamily="2" charset="-122"/>
              </a:rPr>
              <a:t>的效果（右）</a:t>
            </a:r>
          </a:p>
        </p:txBody>
      </p:sp>
      <p:pic>
        <p:nvPicPr>
          <p:cNvPr id="36869" name="Picture 7" descr="图3"/>
          <p:cNvPicPr>
            <a:picLocks noChangeAspect="1"/>
          </p:cNvPicPr>
          <p:nvPr/>
        </p:nvPicPr>
        <p:blipFill>
          <a:blip r:embed="rId4"/>
          <a:stretch>
            <a:fillRect/>
          </a:stretch>
        </p:blipFill>
        <p:spPr>
          <a:xfrm>
            <a:off x="1619250" y="3516313"/>
            <a:ext cx="5400675" cy="1873250"/>
          </a:xfrm>
          <a:prstGeom prst="rect">
            <a:avLst/>
          </a:prstGeom>
          <a:noFill/>
          <a:ln w="9525">
            <a:noFill/>
          </a:ln>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5" name="Rectangle 3"/>
          <p:cNvSpPr>
            <a:spLocks noGrp="1" noChangeArrowheads="1"/>
          </p:cNvSpPr>
          <p:nvPr>
            <p:ph idx="1"/>
          </p:nvPr>
        </p:nvSpPr>
        <p:spPr>
          <a:xfrm>
            <a:off x="395288" y="4833938"/>
            <a:ext cx="7772400" cy="504825"/>
          </a:xfrm>
        </p:spPr>
        <p:txBody>
          <a:bodyPr vert="horz" wrap="square" lIns="91440" tIns="45720" rIns="91440" bIns="45720" numCol="1" anchor="t" anchorCtr="0" compatLnSpc="1"/>
          <a:lstStyle/>
          <a:p>
            <a:pPr algn="ctr" eaLnBrk="1" hangingPunct="1">
              <a:buNone/>
            </a:pPr>
            <a:r>
              <a:rPr lang="zh-CN" altLang="en-US" sz="1800" dirty="0">
                <a:solidFill>
                  <a:schemeClr val="tx1"/>
                </a:solidFill>
                <a:latin typeface="宋体" panose="02010600030101010101" pitchFamily="2" charset="-122"/>
                <a:ea typeface="宋体" panose="02010600030101010101" pitchFamily="2" charset="-122"/>
              </a:rPr>
              <a:t>极坐标网格工具</a:t>
            </a:r>
          </a:p>
        </p:txBody>
      </p:sp>
      <p:pic>
        <p:nvPicPr>
          <p:cNvPr id="37891" name="Picture 4" descr="45"/>
          <p:cNvPicPr>
            <a:picLocks noChangeAspect="1"/>
          </p:cNvPicPr>
          <p:nvPr/>
        </p:nvPicPr>
        <p:blipFill>
          <a:blip r:embed="rId3"/>
          <a:stretch>
            <a:fillRect/>
          </a:stretch>
        </p:blipFill>
        <p:spPr>
          <a:xfrm>
            <a:off x="2124075" y="2781300"/>
            <a:ext cx="4103688" cy="2052638"/>
          </a:xfrm>
          <a:prstGeom prst="rect">
            <a:avLst/>
          </a:prstGeom>
          <a:noFill/>
          <a:ln w="9525">
            <a:noFill/>
          </a:ln>
        </p:spPr>
      </p:pic>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684213" y="1989138"/>
            <a:ext cx="7772400" cy="4419600"/>
          </a:xfrm>
        </p:spPr>
        <p:txBody>
          <a:bodyPr vert="horz" wrap="square" lIns="91440" tIns="45720" rIns="91440" bIns="45720" numCol="1" anchor="t" anchorCtr="0" compatLnSpc="1"/>
          <a:lstStyle/>
          <a:p>
            <a:pPr algn="ctr" eaLnBrk="1" hangingPunct="1">
              <a:buNone/>
            </a:pPr>
            <a:r>
              <a:rPr lang="zh-CN" altLang="en-US" sz="3600" dirty="0">
                <a:solidFill>
                  <a:schemeClr val="tx1"/>
                </a:solidFill>
                <a:latin typeface="方正大黑简体" pitchFamily="65" charset="-122"/>
                <a:ea typeface="方正大黑简体" pitchFamily="65" charset="-122"/>
              </a:rPr>
              <a:t>第三章    基本图形制作</a:t>
            </a:r>
          </a:p>
          <a:p>
            <a:pPr algn="ctr" eaLnBrk="1" hangingPunct="1">
              <a:buNone/>
            </a:pPr>
            <a:endParaRPr lang="zh-CN" altLang="en-US" dirty="0">
              <a:solidFill>
                <a:schemeClr val="tx1"/>
              </a:solidFill>
            </a:endParaRPr>
          </a:p>
          <a:p>
            <a:pPr eaLnBrk="1" hangingPunct="1">
              <a:buNone/>
            </a:pPr>
            <a:r>
              <a:rPr lang="en-US" altLang="zh-CN">
                <a:solidFill>
                  <a:schemeClr val="tx1"/>
                </a:solidFill>
              </a:rPr>
              <a:t>                                                     </a:t>
            </a:r>
            <a:r>
              <a:rPr lang="zh-CN" altLang="en-US" dirty="0">
                <a:solidFill>
                  <a:schemeClr val="tx1"/>
                </a:solidFill>
              </a:rPr>
              <a:t>案例演示部分</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8"/>
          <p:cNvSpPr txBox="1"/>
          <p:nvPr/>
        </p:nvSpPr>
        <p:spPr>
          <a:xfrm>
            <a:off x="323850" y="1341438"/>
            <a:ext cx="8496300" cy="3992562"/>
          </a:xfrm>
          <a:prstGeom prst="rect">
            <a:avLst/>
          </a:prstGeom>
          <a:noFill/>
          <a:ln w="38100">
            <a:noFill/>
          </a:ln>
        </p:spPr>
        <p:txBody>
          <a:bodyPr>
            <a:spAutoFit/>
          </a:bodyPr>
          <a:lstStyle/>
          <a:p>
            <a:pPr>
              <a:spcBef>
                <a:spcPct val="50000"/>
              </a:spcBef>
              <a:buBlip>
                <a:blip r:embed="rId3"/>
              </a:buBlip>
            </a:pPr>
            <a:r>
              <a:rPr lang="zh-CN" altLang="en-US" sz="2800" dirty="0">
                <a:solidFill>
                  <a:srgbClr val="3333FF"/>
                </a:solidFill>
                <a:latin typeface="Times New Roman" panose="02020603050405020304" pitchFamily="18" charset="0"/>
                <a:ea typeface="黑体" panose="02010609060101010101" pitchFamily="2" charset="-122"/>
              </a:rPr>
              <a:t> 知识点</a:t>
            </a:r>
            <a:endParaRPr lang="zh-CN" altLang="en-US" sz="2800" dirty="0">
              <a:solidFill>
                <a:srgbClr val="3333FF"/>
              </a:solidFill>
              <a:latin typeface="Times New Roman" panose="02020603050405020304" pitchFamily="18" charset="0"/>
            </a:endParaRPr>
          </a:p>
          <a:p>
            <a:pPr>
              <a:spcBef>
                <a:spcPct val="50000"/>
              </a:spcBef>
            </a:pPr>
            <a:r>
              <a:rPr lang="zh-CN" altLang="en-US" sz="2400" dirty="0">
                <a:latin typeface="Times New Roman" panose="02020603050405020304" pitchFamily="18" charset="0"/>
              </a:rPr>
              <a:t>绘制矩形，设置填充色</a:t>
            </a:r>
          </a:p>
          <a:p>
            <a:pPr>
              <a:spcBef>
                <a:spcPct val="50000"/>
              </a:spcBef>
            </a:pPr>
            <a:r>
              <a:rPr lang="zh-CN" altLang="en-US" sz="2400" dirty="0">
                <a:latin typeface="Times New Roman" panose="02020603050405020304" pitchFamily="18" charset="0"/>
              </a:rPr>
              <a:t>路径的创建和编辑</a:t>
            </a:r>
          </a:p>
          <a:p>
            <a:pPr>
              <a:spcBef>
                <a:spcPct val="50000"/>
              </a:spcBef>
            </a:pPr>
            <a:endParaRPr lang="zh-CN" altLang="en-US" sz="2800" dirty="0">
              <a:latin typeface="Times New Roman" panose="02020603050405020304" pitchFamily="18" charset="0"/>
            </a:endParaRPr>
          </a:p>
          <a:p>
            <a:pPr>
              <a:spcBef>
                <a:spcPct val="50000"/>
              </a:spcBef>
              <a:buBlip>
                <a:blip r:embed="rId3"/>
              </a:buBlip>
            </a:pPr>
            <a:r>
              <a:rPr lang="zh-CN" altLang="en-US" sz="2800" dirty="0">
                <a:solidFill>
                  <a:srgbClr val="3333FF"/>
                </a:solidFill>
                <a:latin typeface="Times New Roman" panose="02020603050405020304" pitchFamily="18" charset="0"/>
                <a:ea typeface="黑体" panose="02010609060101010101" pitchFamily="2" charset="-122"/>
              </a:rPr>
              <a:t> 案例介绍</a:t>
            </a:r>
            <a:endParaRPr lang="zh-CN" altLang="en-US" sz="2800" dirty="0">
              <a:solidFill>
                <a:srgbClr val="3333FF"/>
              </a:solidFill>
              <a:latin typeface="Times New Roman" panose="02020603050405020304" pitchFamily="18" charset="0"/>
            </a:endParaRPr>
          </a:p>
          <a:p>
            <a:pPr>
              <a:spcBef>
                <a:spcPct val="50000"/>
              </a:spcBef>
            </a:pPr>
            <a:r>
              <a:rPr lang="zh-CN" altLang="en-US" sz="2400" dirty="0">
                <a:latin typeface="Times New Roman" panose="02020603050405020304" pitchFamily="18" charset="0"/>
              </a:rPr>
              <a:t>使用钢笔工具创建路径，使用锚点转换工具编辑路径。</a:t>
            </a:r>
          </a:p>
          <a:p>
            <a:pPr>
              <a:spcBef>
                <a:spcPct val="50000"/>
              </a:spcBef>
            </a:pPr>
            <a:r>
              <a:rPr lang="zh-CN" altLang="en-US" sz="2400" dirty="0">
                <a:latin typeface="Times New Roman" panose="02020603050405020304" pitchFamily="18" charset="0"/>
              </a:rPr>
              <a:t>使用矩形工具绘制图形</a:t>
            </a: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68313" y="1090613"/>
            <a:ext cx="5291138" cy="579438"/>
          </a:xfrm>
          <a:prstGeom prst="rect">
            <a:avLst/>
          </a:prstGeom>
        </p:spPr>
        <p:txBody>
          <a:bodyPr wrap="none">
            <a:spAutoFit/>
          </a:bodyPr>
          <a:lstStyle/>
          <a:p>
            <a:r>
              <a:rPr lang="en-US" altLang="zh-CN" sz="3200">
                <a:solidFill>
                  <a:schemeClr val="accent2"/>
                </a:solidFill>
                <a:latin typeface="黑体" panose="02010609060101010101" pitchFamily="2" charset="-122"/>
                <a:ea typeface="黑体" panose="02010609060101010101" pitchFamily="2" charset="-122"/>
              </a:rPr>
              <a:t>3.2.1  </a:t>
            </a:r>
            <a:r>
              <a:rPr lang="zh-CN" altLang="en-US" sz="3200" dirty="0">
                <a:solidFill>
                  <a:schemeClr val="accent2"/>
                </a:solidFill>
                <a:latin typeface="黑体" panose="02010609060101010101" pitchFamily="2" charset="-122"/>
                <a:ea typeface="黑体" panose="02010609060101010101" pitchFamily="2" charset="-122"/>
              </a:rPr>
              <a:t>案例演示</a:t>
            </a:r>
            <a:r>
              <a:rPr lang="en-US" altLang="zh-CN" sz="3200">
                <a:solidFill>
                  <a:schemeClr val="accent2"/>
                </a:solidFill>
                <a:latin typeface="黑体" panose="02010609060101010101" pitchFamily="2" charset="-122"/>
                <a:ea typeface="黑体" panose="02010609060101010101" pitchFamily="2" charset="-122"/>
              </a:rPr>
              <a:t>1:</a:t>
            </a:r>
            <a:r>
              <a:rPr lang="zh-CN" altLang="en-US" sz="3200" dirty="0">
                <a:solidFill>
                  <a:schemeClr val="accent2"/>
                </a:solidFill>
                <a:latin typeface="黑体" panose="02010609060101010101" pitchFamily="2" charset="-122"/>
                <a:ea typeface="黑体" panose="02010609060101010101" pitchFamily="2" charset="-122"/>
              </a:rPr>
              <a:t>旗帜图案</a:t>
            </a:r>
          </a:p>
        </p:txBody>
      </p:sp>
      <p:pic>
        <p:nvPicPr>
          <p:cNvPr id="40963" name="Picture 11" descr="C:\Documents and Settings\Administrator\Application Data\Tencent\Users\147514172\QQ\WinTemp\RichOle\}E9IJ7Q7FLPFY[)N[{XJLQK.jpg"/>
          <p:cNvPicPr>
            <a:picLocks noChangeAspect="1"/>
          </p:cNvPicPr>
          <p:nvPr/>
        </p:nvPicPr>
        <p:blipFill>
          <a:blip r:embed="rId3"/>
          <a:stretch>
            <a:fillRect/>
          </a:stretch>
        </p:blipFill>
        <p:spPr>
          <a:xfrm>
            <a:off x="2590800" y="2420938"/>
            <a:ext cx="4159250" cy="2520950"/>
          </a:xfrm>
          <a:prstGeom prst="rect">
            <a:avLst/>
          </a:prstGeom>
          <a:noFill/>
          <a:ln w="9525">
            <a:noFill/>
          </a:ln>
        </p:spPr>
      </p:pic>
      <p:sp>
        <p:nvSpPr>
          <p:cNvPr id="4" name="矩形 3"/>
          <p:cNvSpPr/>
          <p:nvPr/>
        </p:nvSpPr>
        <p:spPr>
          <a:xfrm>
            <a:off x="3779838" y="5084763"/>
            <a:ext cx="1335088" cy="366713"/>
          </a:xfrm>
          <a:prstGeom prst="rect">
            <a:avLst/>
          </a:prstGeom>
        </p:spPr>
        <p:txBody>
          <a:bodyPr wrap="none">
            <a:spAutoFit/>
          </a:bodyPr>
          <a:lstStyle/>
          <a:p>
            <a:r>
              <a:rPr lang="zh-CN" altLang="en-US" dirty="0">
                <a:latin typeface="宋体" panose="02010600030101010101" pitchFamily="2" charset="-122"/>
              </a:rPr>
              <a:t>最终效果图</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95288" y="1196975"/>
            <a:ext cx="85693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solidFill>
                  <a:srgbClr val="2D2DB9"/>
                </a:solidFill>
                <a:latin typeface="黑体" panose="02010609060101010101" pitchFamily="2" charset="-122"/>
                <a:ea typeface="黑体" panose="02010609060101010101" pitchFamily="2" charset="-122"/>
              </a:rPr>
              <a:t>内容介绍</a:t>
            </a:r>
          </a:p>
          <a:p>
            <a:r>
              <a:rPr lang="zh-CN" altLang="en-US" sz="2000" dirty="0">
                <a:latin typeface="Times New Roman" panose="02020603050405020304" pitchFamily="18" charset="0"/>
              </a:rPr>
              <a:t>本章主要学习路径的概念与属性设置，基本绘图工具以及钢笔工具的使用方法等。</a:t>
            </a:r>
          </a:p>
          <a:p>
            <a:endParaRPr lang="zh-CN" altLang="en-US" sz="2000" dirty="0">
              <a:latin typeface="Times New Roman" panose="02020603050405020304" pitchFamily="18" charset="0"/>
            </a:endParaRPr>
          </a:p>
          <a:p>
            <a:r>
              <a:rPr lang="zh-CN" altLang="en-US" sz="2000" dirty="0">
                <a:solidFill>
                  <a:srgbClr val="2D2DB9"/>
                </a:solidFill>
                <a:latin typeface="黑体" panose="02010609060101010101" pitchFamily="2" charset="-122"/>
                <a:ea typeface="黑体" panose="02010609060101010101" pitchFamily="2" charset="-122"/>
              </a:rPr>
              <a:t>培养目标 </a:t>
            </a:r>
          </a:p>
          <a:p>
            <a:r>
              <a:rPr lang="zh-CN" altLang="en-US" sz="2000" dirty="0">
                <a:latin typeface="Times New Roman" panose="02020603050405020304" pitchFamily="18" charset="0"/>
              </a:rPr>
              <a:t>（</a:t>
            </a:r>
            <a:r>
              <a:rPr lang="en-US" altLang="zh-CN" sz="2000">
                <a:latin typeface="Times New Roman" panose="02020603050405020304" pitchFamily="18" charset="0"/>
              </a:rPr>
              <a:t>1</a:t>
            </a:r>
            <a:r>
              <a:rPr lang="zh-CN" altLang="en-US" sz="2000" dirty="0">
                <a:latin typeface="Times New Roman" panose="02020603050405020304" pitchFamily="18" charset="0"/>
              </a:rPr>
              <a:t>）掌握使用钢笔工具创建路径的方法。</a:t>
            </a:r>
          </a:p>
          <a:p>
            <a:r>
              <a:rPr lang="zh-CN" altLang="en-US" sz="2000" dirty="0">
                <a:latin typeface="Times New Roman" panose="02020603050405020304" pitchFamily="18" charset="0"/>
              </a:rPr>
              <a:t>（</a:t>
            </a:r>
            <a:r>
              <a:rPr lang="en-US" altLang="zh-CN" sz="2000">
                <a:latin typeface="Times New Roman" panose="02020603050405020304" pitchFamily="18" charset="0"/>
              </a:rPr>
              <a:t>2</a:t>
            </a:r>
            <a:r>
              <a:rPr lang="zh-CN" altLang="en-US" sz="2000" dirty="0">
                <a:latin typeface="Times New Roman" panose="02020603050405020304" pitchFamily="18" charset="0"/>
              </a:rPr>
              <a:t>）了解使用路径选择工具编辑、修改路径的方法。</a:t>
            </a:r>
          </a:p>
          <a:p>
            <a:r>
              <a:rPr lang="zh-CN" altLang="en-US" sz="2000" dirty="0">
                <a:latin typeface="Times New Roman" panose="02020603050405020304" pitchFamily="18" charset="0"/>
              </a:rPr>
              <a:t>（</a:t>
            </a:r>
            <a:r>
              <a:rPr lang="en-US" altLang="zh-CN" sz="2000">
                <a:latin typeface="Times New Roman" panose="02020603050405020304" pitchFamily="18" charset="0"/>
              </a:rPr>
              <a:t>3</a:t>
            </a:r>
            <a:r>
              <a:rPr lang="zh-CN" altLang="en-US" sz="2000" dirty="0">
                <a:latin typeface="Times New Roman" panose="02020603050405020304" pitchFamily="18" charset="0"/>
              </a:rPr>
              <a:t>）会熟练使用基本绘图工具。</a:t>
            </a:r>
          </a:p>
          <a:p>
            <a:r>
              <a:rPr lang="zh-CN" altLang="en-US" sz="2000" dirty="0">
                <a:latin typeface="Times New Roman" panose="02020603050405020304" pitchFamily="18" charset="0"/>
              </a:rPr>
              <a:t>（</a:t>
            </a:r>
            <a:r>
              <a:rPr lang="en-US" altLang="zh-CN" sz="2000">
                <a:latin typeface="Times New Roman" panose="02020603050405020304" pitchFamily="18" charset="0"/>
              </a:rPr>
              <a:t>4</a:t>
            </a:r>
            <a:r>
              <a:rPr lang="zh-CN" altLang="en-US" sz="2000" dirty="0">
                <a:latin typeface="Times New Roman" panose="02020603050405020304" pitchFamily="18" charset="0"/>
              </a:rPr>
              <a:t>）会绘制、编辑和修改基本图形。</a:t>
            </a: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  </a:t>
            </a:r>
            <a:r>
              <a:rPr lang="zh-CN" altLang="en-US" sz="2000" dirty="0">
                <a:solidFill>
                  <a:srgbClr val="2D2DB9"/>
                </a:solidFill>
                <a:latin typeface="黑体" panose="02010609060101010101" pitchFamily="2" charset="-122"/>
                <a:ea typeface="黑体" panose="02010609060101010101" pitchFamily="2" charset="-122"/>
              </a:rPr>
              <a:t>重点难点</a:t>
            </a:r>
          </a:p>
          <a:p>
            <a:r>
              <a:rPr lang="zh-CN" altLang="en-US" sz="2000" dirty="0">
                <a:latin typeface="Times New Roman" panose="02020603050405020304" pitchFamily="18" charset="0"/>
              </a:rPr>
              <a:t>（</a:t>
            </a:r>
            <a:r>
              <a:rPr lang="en-US" altLang="zh-CN" sz="2000">
                <a:latin typeface="Times New Roman" panose="02020603050405020304" pitchFamily="18" charset="0"/>
              </a:rPr>
              <a:t>1</a:t>
            </a:r>
            <a:r>
              <a:rPr lang="zh-CN" altLang="en-US" sz="2000" dirty="0">
                <a:latin typeface="Times New Roman" panose="02020603050405020304" pitchFamily="18" charset="0"/>
              </a:rPr>
              <a:t>）钢笔工具的用法。</a:t>
            </a:r>
          </a:p>
          <a:p>
            <a:r>
              <a:rPr lang="zh-CN" altLang="en-US" sz="2000" dirty="0">
                <a:latin typeface="Times New Roman" panose="02020603050405020304" pitchFamily="18" charset="0"/>
              </a:rPr>
              <a:t>（</a:t>
            </a:r>
            <a:r>
              <a:rPr lang="en-US" altLang="zh-CN" sz="2000">
                <a:latin typeface="Times New Roman" panose="02020603050405020304" pitchFamily="18" charset="0"/>
              </a:rPr>
              <a:t>2</a:t>
            </a:r>
            <a:r>
              <a:rPr lang="zh-CN" altLang="en-US" sz="2000" dirty="0">
                <a:latin typeface="Times New Roman" panose="02020603050405020304" pitchFamily="18" charset="0"/>
              </a:rPr>
              <a:t>）锚点的四个类型。</a:t>
            </a:r>
          </a:p>
          <a:p>
            <a:r>
              <a:rPr lang="zh-CN" altLang="en-US" sz="2000" dirty="0">
                <a:latin typeface="Times New Roman" panose="02020603050405020304" pitchFamily="18" charset="0"/>
              </a:rPr>
              <a:t>（</a:t>
            </a:r>
            <a:r>
              <a:rPr lang="en-US" altLang="zh-CN" sz="2000">
                <a:latin typeface="Times New Roman" panose="02020603050405020304" pitchFamily="18" charset="0"/>
              </a:rPr>
              <a:t>3</a:t>
            </a:r>
            <a:r>
              <a:rPr lang="zh-CN" altLang="en-US" sz="2000" dirty="0">
                <a:latin typeface="Times New Roman" panose="02020603050405020304" pitchFamily="18" charset="0"/>
              </a:rPr>
              <a:t>）锚点的调节方法。</a:t>
            </a:r>
          </a:p>
          <a:p>
            <a:r>
              <a:rPr lang="zh-CN" altLang="en-US" sz="2000" dirty="0">
                <a:latin typeface="Times New Roman" panose="02020603050405020304" pitchFamily="18" charset="0"/>
              </a:rPr>
              <a:t>（</a:t>
            </a:r>
            <a:r>
              <a:rPr lang="en-US" altLang="zh-CN" sz="2000">
                <a:latin typeface="Times New Roman" panose="02020603050405020304" pitchFamily="18" charset="0"/>
              </a:rPr>
              <a:t>4</a:t>
            </a:r>
            <a:r>
              <a:rPr lang="zh-CN" altLang="en-US" sz="2000" dirty="0">
                <a:latin typeface="Times New Roman" panose="02020603050405020304" pitchFamily="18" charset="0"/>
              </a:rPr>
              <a:t>）基本绘图工具中画笔工具的绘图功能。</a:t>
            </a:r>
          </a:p>
          <a:p>
            <a:r>
              <a:rPr lang="zh-CN" altLang="en-US" sz="2000" dirty="0">
                <a:latin typeface="Times New Roman" panose="02020603050405020304" pitchFamily="18" charset="0"/>
              </a:rPr>
              <a:t>（</a:t>
            </a:r>
            <a:r>
              <a:rPr lang="en-US" altLang="zh-CN" sz="2000">
                <a:latin typeface="Times New Roman" panose="02020603050405020304" pitchFamily="18" charset="0"/>
              </a:rPr>
              <a:t>5</a:t>
            </a:r>
            <a:r>
              <a:rPr lang="zh-CN" altLang="en-US" sz="2000" dirty="0">
                <a:latin typeface="Times New Roman" panose="02020603050405020304" pitchFamily="18" charset="0"/>
              </a:rPr>
              <a:t>）极坐标网格工具以及光晕工具的参数设置与使用方法。</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3"/>
          <p:cNvPicPr>
            <a:picLocks noChangeAspect="1"/>
          </p:cNvPicPr>
          <p:nvPr/>
        </p:nvPicPr>
        <p:blipFill>
          <a:blip r:embed="rId3"/>
          <a:stretch>
            <a:fillRect/>
          </a:stretch>
        </p:blipFill>
        <p:spPr>
          <a:xfrm>
            <a:off x="611188" y="2106613"/>
            <a:ext cx="3814762" cy="2060575"/>
          </a:xfrm>
          <a:prstGeom prst="rect">
            <a:avLst/>
          </a:prstGeom>
          <a:noFill/>
          <a:ln w="9525">
            <a:noFill/>
          </a:ln>
        </p:spPr>
      </p:pic>
      <p:sp>
        <p:nvSpPr>
          <p:cNvPr id="3" name="Rectangle 6"/>
          <p:cNvSpPr>
            <a:spLocks noChangeArrowheads="1"/>
          </p:cNvSpPr>
          <p:nvPr/>
        </p:nvSpPr>
        <p:spPr bwMode="auto">
          <a:xfrm>
            <a:off x="1590675" y="4148138"/>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宋体" panose="02010600030101010101" pitchFamily="2" charset="-122"/>
              </a:rPr>
              <a:t>新建文件</a:t>
            </a:r>
          </a:p>
        </p:txBody>
      </p:sp>
      <p:pic>
        <p:nvPicPr>
          <p:cNvPr id="41988" name="Picture 7" descr="图3"/>
          <p:cNvPicPr>
            <a:picLocks noChangeAspect="1"/>
          </p:cNvPicPr>
          <p:nvPr/>
        </p:nvPicPr>
        <p:blipFill>
          <a:blip r:embed="rId4"/>
          <a:stretch>
            <a:fillRect/>
          </a:stretch>
        </p:blipFill>
        <p:spPr>
          <a:xfrm>
            <a:off x="5910263" y="2452688"/>
            <a:ext cx="1638300" cy="1697037"/>
          </a:xfrm>
          <a:prstGeom prst="rect">
            <a:avLst/>
          </a:prstGeom>
          <a:noFill/>
          <a:ln w="9525">
            <a:noFill/>
          </a:ln>
        </p:spPr>
      </p:pic>
      <p:sp>
        <p:nvSpPr>
          <p:cNvPr id="5" name="Rectangle 8"/>
          <p:cNvSpPr>
            <a:spLocks noChangeArrowheads="1"/>
          </p:cNvSpPr>
          <p:nvPr/>
        </p:nvSpPr>
        <p:spPr bwMode="auto">
          <a:xfrm>
            <a:off x="5910263" y="4148138"/>
            <a:ext cx="1335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宋体" panose="02010600030101010101" pitchFamily="2" charset="-122"/>
              </a:rPr>
              <a:t>设置填充色</a:t>
            </a:r>
          </a:p>
        </p:txBody>
      </p:sp>
      <p:sp>
        <p:nvSpPr>
          <p:cNvPr id="6" name="矩形 5"/>
          <p:cNvSpPr/>
          <p:nvPr/>
        </p:nvSpPr>
        <p:spPr>
          <a:xfrm>
            <a:off x="250825" y="1279525"/>
            <a:ext cx="3219450" cy="519113"/>
          </a:xfrm>
          <a:prstGeom prst="rect">
            <a:avLst/>
          </a:prstGeom>
        </p:spPr>
        <p:txBody>
          <a:bodyPr wrap="none">
            <a:spAutoFit/>
          </a:bodyPr>
          <a:lstStyle/>
          <a:p>
            <a:r>
              <a:rPr lang="zh-CN" altLang="en-US" sz="2800" dirty="0">
                <a:latin typeface="Times New Roman" panose="02020603050405020304" pitchFamily="18" charset="0"/>
              </a:rPr>
              <a:t>步骤一  矩形的创建</a:t>
            </a:r>
          </a:p>
        </p:txBody>
      </p:sp>
      <p:pic>
        <p:nvPicPr>
          <p:cNvPr id="41991" name="Picture 9"/>
          <p:cNvPicPr>
            <a:picLocks noChangeAspect="1"/>
          </p:cNvPicPr>
          <p:nvPr/>
        </p:nvPicPr>
        <p:blipFill>
          <a:blip r:embed="rId5"/>
          <a:stretch>
            <a:fillRect/>
          </a:stretch>
        </p:blipFill>
        <p:spPr>
          <a:xfrm>
            <a:off x="2768600" y="4610100"/>
            <a:ext cx="3316288" cy="981075"/>
          </a:xfrm>
          <a:prstGeom prst="rect">
            <a:avLst/>
          </a:prstGeom>
          <a:noFill/>
          <a:ln w="38100">
            <a:noFill/>
          </a:ln>
        </p:spPr>
      </p:pic>
      <p:sp>
        <p:nvSpPr>
          <p:cNvPr id="8" name="Rectangle 6"/>
          <p:cNvSpPr>
            <a:spLocks noChangeArrowheads="1"/>
          </p:cNvSpPr>
          <p:nvPr/>
        </p:nvSpPr>
        <p:spPr bwMode="auto">
          <a:xfrm>
            <a:off x="3267075" y="5500688"/>
            <a:ext cx="1795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宋体" panose="02010600030101010101" pitchFamily="2" charset="-122"/>
              </a:rPr>
              <a:t>绘制矩形并填色</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5" descr="图3"/>
          <p:cNvPicPr>
            <a:picLocks noChangeAspect="1"/>
          </p:cNvPicPr>
          <p:nvPr/>
        </p:nvPicPr>
        <p:blipFill>
          <a:blip r:embed="rId3"/>
          <a:stretch>
            <a:fillRect/>
          </a:stretch>
        </p:blipFill>
        <p:spPr>
          <a:xfrm>
            <a:off x="2795588" y="2519363"/>
            <a:ext cx="3830637" cy="2373312"/>
          </a:xfrm>
          <a:prstGeom prst="rect">
            <a:avLst/>
          </a:prstGeom>
          <a:noFill/>
          <a:ln w="9525">
            <a:noFill/>
          </a:ln>
        </p:spPr>
      </p:pic>
      <p:sp>
        <p:nvSpPr>
          <p:cNvPr id="198663" name="Rectangle 7"/>
          <p:cNvSpPr>
            <a:spLocks noChangeArrowheads="1"/>
          </p:cNvSpPr>
          <p:nvPr/>
        </p:nvSpPr>
        <p:spPr bwMode="auto">
          <a:xfrm>
            <a:off x="3563938" y="4941888"/>
            <a:ext cx="2255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宋体" panose="02010600030101010101" pitchFamily="2" charset="-122"/>
              </a:rPr>
              <a:t>复制矩形并更换颜色</a:t>
            </a:r>
          </a:p>
        </p:txBody>
      </p:sp>
      <p:sp>
        <p:nvSpPr>
          <p:cNvPr id="2" name="矩形 1"/>
          <p:cNvSpPr/>
          <p:nvPr/>
        </p:nvSpPr>
        <p:spPr>
          <a:xfrm>
            <a:off x="1042988" y="1557338"/>
            <a:ext cx="3757613" cy="519113"/>
          </a:xfrm>
          <a:prstGeom prst="rect">
            <a:avLst/>
          </a:prstGeom>
        </p:spPr>
        <p:txBody>
          <a:bodyPr wrap="none">
            <a:spAutoFit/>
          </a:bodyPr>
          <a:lstStyle/>
          <a:p>
            <a:r>
              <a:rPr lang="zh-CN" altLang="en-US" sz="2800" dirty="0">
                <a:latin typeface="宋体" panose="02010600030101010101" pitchFamily="2" charset="-122"/>
              </a:rPr>
              <a:t>步骤二  创建相同矩形</a:t>
            </a: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1265238"/>
            <a:ext cx="6107113" cy="579438"/>
          </a:xfrm>
          <a:prstGeom prst="rect">
            <a:avLst/>
          </a:prstGeom>
        </p:spPr>
        <p:txBody>
          <a:bodyPr wrap="none">
            <a:spAutoFit/>
          </a:bodyPr>
          <a:lstStyle/>
          <a:p>
            <a:r>
              <a:rPr lang="en-US" altLang="zh-CN" sz="3200">
                <a:solidFill>
                  <a:schemeClr val="accent2"/>
                </a:solidFill>
                <a:latin typeface="黑体" panose="02010609060101010101" pitchFamily="2" charset="-122"/>
                <a:ea typeface="黑体" panose="02010609060101010101" pitchFamily="2" charset="-122"/>
              </a:rPr>
              <a:t>3.2.2  </a:t>
            </a:r>
            <a:r>
              <a:rPr lang="zh-CN" altLang="en-US" sz="3200" dirty="0">
                <a:solidFill>
                  <a:schemeClr val="accent2"/>
                </a:solidFill>
                <a:latin typeface="黑体" panose="02010609060101010101" pitchFamily="2" charset="-122"/>
                <a:ea typeface="黑体" panose="02010609060101010101" pitchFamily="2" charset="-122"/>
              </a:rPr>
              <a:t>案例演示</a:t>
            </a:r>
            <a:r>
              <a:rPr lang="en-US" altLang="zh-CN" sz="3200">
                <a:solidFill>
                  <a:schemeClr val="accent2"/>
                </a:solidFill>
                <a:latin typeface="黑体" panose="02010609060101010101" pitchFamily="2" charset="-122"/>
                <a:ea typeface="黑体" panose="02010609060101010101" pitchFamily="2" charset="-122"/>
              </a:rPr>
              <a:t>2:</a:t>
            </a:r>
            <a:r>
              <a:rPr lang="zh-CN" altLang="en-US" sz="3200" dirty="0">
                <a:solidFill>
                  <a:schemeClr val="accent2"/>
                </a:solidFill>
                <a:latin typeface="黑体" panose="02010609060101010101" pitchFamily="2" charset="-122"/>
                <a:ea typeface="黑体" panose="02010609060101010101" pitchFamily="2" charset="-122"/>
              </a:rPr>
              <a:t>文字路径描边</a:t>
            </a:r>
          </a:p>
        </p:txBody>
      </p:sp>
      <p:pic>
        <p:nvPicPr>
          <p:cNvPr id="44035" name="Picture 1" descr="C:\Documents and Settings\Administrator\Application Data\Tencent\Users\147514172\QQ\WinTemp\RichOle\5TOC1`P)E`L{XE2)5[SUMM5.jpg"/>
          <p:cNvPicPr>
            <a:picLocks noChangeAspect="1"/>
          </p:cNvPicPr>
          <p:nvPr/>
        </p:nvPicPr>
        <p:blipFill>
          <a:blip r:embed="rId3"/>
          <a:stretch>
            <a:fillRect/>
          </a:stretch>
        </p:blipFill>
        <p:spPr>
          <a:xfrm>
            <a:off x="1331913" y="2276475"/>
            <a:ext cx="6624637" cy="3255963"/>
          </a:xfrm>
          <a:prstGeom prst="rect">
            <a:avLst/>
          </a:prstGeom>
          <a:noFill/>
          <a:ln w="9525">
            <a:noFill/>
          </a:ln>
        </p:spPr>
      </p:pic>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p:nvPr/>
        </p:nvSpPr>
        <p:spPr>
          <a:xfrm>
            <a:off x="971550" y="1844675"/>
            <a:ext cx="3043238" cy="519113"/>
          </a:xfrm>
          <a:prstGeom prst="rect">
            <a:avLst/>
          </a:prstGeom>
          <a:noFill/>
          <a:ln w="9525">
            <a:noFill/>
          </a:ln>
        </p:spPr>
        <p:txBody>
          <a:bodyPr wrap="none">
            <a:spAutoFit/>
          </a:bodyPr>
          <a:lstStyle/>
          <a:p>
            <a:r>
              <a:rPr lang="zh-CN" altLang="en-US" sz="2800" dirty="0">
                <a:latin typeface="宋体" panose="02010600030101010101" pitchFamily="2" charset="-122"/>
              </a:rPr>
              <a:t>步骤一  输入文字</a:t>
            </a:r>
          </a:p>
        </p:txBody>
      </p:sp>
      <p:sp>
        <p:nvSpPr>
          <p:cNvPr id="45059" name="矩形 2"/>
          <p:cNvSpPr/>
          <p:nvPr/>
        </p:nvSpPr>
        <p:spPr>
          <a:xfrm>
            <a:off x="1547813" y="4365625"/>
            <a:ext cx="6985000" cy="366713"/>
          </a:xfrm>
          <a:prstGeom prst="rect">
            <a:avLst/>
          </a:prstGeom>
          <a:noFill/>
          <a:ln w="9525">
            <a:noFill/>
          </a:ln>
        </p:spPr>
        <p:txBody>
          <a:bodyPr>
            <a:spAutoFit/>
          </a:bodyPr>
          <a:lstStyle/>
          <a:p>
            <a:r>
              <a:rPr lang="zh-CN" altLang="en-US" dirty="0">
                <a:latin typeface="宋体" panose="02010600030101010101" pitchFamily="2" charset="-122"/>
              </a:rPr>
              <a:t>   输入文字                        设置文字字体 </a:t>
            </a:r>
          </a:p>
        </p:txBody>
      </p:sp>
      <p:pic>
        <p:nvPicPr>
          <p:cNvPr id="45060" name="Picture 1" descr="C:\Documents and Settings\Administrator\Application Data\Tencent\Users\147514172\QQ\WinTemp\RichOle\ACPK0%V(HKQBD6RTK@`6XZW.jpg"/>
          <p:cNvPicPr>
            <a:picLocks noChangeAspect="1"/>
          </p:cNvPicPr>
          <p:nvPr/>
        </p:nvPicPr>
        <p:blipFill>
          <a:blip r:embed="rId3"/>
          <a:stretch>
            <a:fillRect/>
          </a:stretch>
        </p:blipFill>
        <p:spPr>
          <a:xfrm>
            <a:off x="971550" y="2781300"/>
            <a:ext cx="7031038" cy="1368425"/>
          </a:xfrm>
          <a:prstGeom prst="rect">
            <a:avLst/>
          </a:prstGeom>
          <a:noFill/>
          <a:ln w="9525">
            <a:noFill/>
          </a:ln>
        </p:spPr>
      </p:pic>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矩形 5"/>
          <p:cNvSpPr/>
          <p:nvPr/>
        </p:nvSpPr>
        <p:spPr>
          <a:xfrm>
            <a:off x="601663" y="1500188"/>
            <a:ext cx="5186362" cy="519112"/>
          </a:xfrm>
          <a:prstGeom prst="rect">
            <a:avLst/>
          </a:prstGeom>
          <a:noFill/>
          <a:ln w="9525">
            <a:noFill/>
          </a:ln>
        </p:spPr>
        <p:txBody>
          <a:bodyPr wrap="none">
            <a:spAutoFit/>
          </a:bodyPr>
          <a:lstStyle/>
          <a:p>
            <a:r>
              <a:rPr lang="zh-CN" altLang="en-US" sz="2800" dirty="0">
                <a:latin typeface="宋体" panose="02010600030101010101" pitchFamily="2" charset="-122"/>
              </a:rPr>
              <a:t>步骤二  使用“钢笔工具”勾边</a:t>
            </a:r>
          </a:p>
        </p:txBody>
      </p:sp>
      <p:pic>
        <p:nvPicPr>
          <p:cNvPr id="46083" name="Picture 5" descr="C:\Documents and Settings\Administrator\Application Data\Tencent\Users\147514172\QQ\WinTemp\RichOle\2PX(M41S3FVUX1BH2C3AB%4.jpg"/>
          <p:cNvPicPr>
            <a:picLocks noChangeAspect="1"/>
          </p:cNvPicPr>
          <p:nvPr/>
        </p:nvPicPr>
        <p:blipFill>
          <a:blip r:embed="rId3"/>
          <a:stretch>
            <a:fillRect/>
          </a:stretch>
        </p:blipFill>
        <p:spPr>
          <a:xfrm>
            <a:off x="250825" y="2997200"/>
            <a:ext cx="8710613" cy="1295400"/>
          </a:xfrm>
          <a:prstGeom prst="rect">
            <a:avLst/>
          </a:prstGeom>
          <a:noFill/>
          <a:ln w="9525">
            <a:noFill/>
          </a:ln>
        </p:spPr>
      </p:pic>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750" y="1268413"/>
            <a:ext cx="6076950" cy="579438"/>
          </a:xfrm>
          <a:prstGeom prst="rect">
            <a:avLst/>
          </a:prstGeom>
        </p:spPr>
        <p:txBody>
          <a:bodyPr wrap="none">
            <a:spAutoFit/>
          </a:bodyPr>
          <a:lstStyle/>
          <a:p>
            <a:r>
              <a:rPr lang="en-US" altLang="zh-CN" sz="3200">
                <a:solidFill>
                  <a:schemeClr val="accent2"/>
                </a:solidFill>
                <a:latin typeface="黑体" panose="02010609060101010101" pitchFamily="2" charset="-122"/>
                <a:ea typeface="黑体" panose="02010609060101010101" pitchFamily="2" charset="-122"/>
              </a:rPr>
              <a:t>3.3.1  </a:t>
            </a:r>
            <a:r>
              <a:rPr lang="zh-CN" altLang="en-US" sz="3200" dirty="0">
                <a:solidFill>
                  <a:schemeClr val="accent2"/>
                </a:solidFill>
                <a:latin typeface="黑体" panose="02010609060101010101" pitchFamily="2" charset="-122"/>
                <a:ea typeface="黑体" panose="02010609060101010101" pitchFamily="2" charset="-122"/>
              </a:rPr>
              <a:t>上机指导案例</a:t>
            </a:r>
            <a:r>
              <a:rPr lang="en-US" altLang="zh-CN" sz="3200">
                <a:solidFill>
                  <a:schemeClr val="accent2"/>
                </a:solidFill>
                <a:latin typeface="黑体" panose="02010609060101010101" pitchFamily="2" charset="-122"/>
                <a:ea typeface="黑体" panose="02010609060101010101" pitchFamily="2" charset="-122"/>
              </a:rPr>
              <a:t>1:</a:t>
            </a:r>
            <a:r>
              <a:rPr lang="zh-CN" altLang="en-US" sz="3200" dirty="0">
                <a:solidFill>
                  <a:schemeClr val="accent2"/>
                </a:solidFill>
                <a:latin typeface="黑体" panose="02010609060101010101" pitchFamily="2" charset="-122"/>
                <a:ea typeface="黑体" panose="02010609060101010101" pitchFamily="2" charset="-122"/>
              </a:rPr>
              <a:t>男生女生</a:t>
            </a:r>
          </a:p>
        </p:txBody>
      </p:sp>
      <p:pic>
        <p:nvPicPr>
          <p:cNvPr id="49155" name="Picture 1" descr="C:\Documents and Settings\Administrator\Application Data\Tencent\Users\147514172\QQ\WinTemp\RichOle\~TA{GH]@6~3J~G9JAFR7RTX.jpg"/>
          <p:cNvPicPr>
            <a:picLocks noChangeAspect="1"/>
          </p:cNvPicPr>
          <p:nvPr/>
        </p:nvPicPr>
        <p:blipFill>
          <a:blip r:embed="rId3"/>
          <a:stretch>
            <a:fillRect/>
          </a:stretch>
        </p:blipFill>
        <p:spPr>
          <a:xfrm>
            <a:off x="2700338" y="2060575"/>
            <a:ext cx="3527425" cy="3268663"/>
          </a:xfrm>
          <a:prstGeom prst="rect">
            <a:avLst/>
          </a:prstGeom>
          <a:noFill/>
          <a:ln w="9525">
            <a:noFill/>
          </a:ln>
        </p:spPr>
      </p:pic>
      <p:sp>
        <p:nvSpPr>
          <p:cNvPr id="5" name="矩形 4"/>
          <p:cNvSpPr/>
          <p:nvPr/>
        </p:nvSpPr>
        <p:spPr>
          <a:xfrm>
            <a:off x="3709988" y="5445125"/>
            <a:ext cx="1335088" cy="366713"/>
          </a:xfrm>
          <a:prstGeom prst="rect">
            <a:avLst/>
          </a:prstGeom>
        </p:spPr>
        <p:txBody>
          <a:bodyPr wrap="none">
            <a:spAutoFit/>
          </a:bodyPr>
          <a:lstStyle/>
          <a:p>
            <a:r>
              <a:rPr lang="zh-CN" altLang="en-US" dirty="0">
                <a:latin typeface="宋体" panose="02010600030101010101" pitchFamily="2" charset="-122"/>
              </a:rPr>
              <a:t>最终效果图</a:t>
            </a: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p:nvPr>
        </p:nvSpPr>
        <p:spPr>
          <a:xfrm>
            <a:off x="323850" y="1182688"/>
            <a:ext cx="7772400" cy="4419600"/>
          </a:xfrm>
          <a:ln/>
        </p:spPr>
        <p:txBody>
          <a:bodyPr vert="horz" wrap="square" lIns="91440" tIns="45720" rIns="91440" bIns="45720" anchor="t"/>
          <a:lstStyle/>
          <a:p>
            <a:pPr eaLnBrk="1" hangingPunct="1">
              <a:buNone/>
            </a:pPr>
            <a:r>
              <a:rPr lang="zh-CN" altLang="en-US" dirty="0">
                <a:solidFill>
                  <a:schemeClr val="tx1"/>
                </a:solidFill>
                <a:latin typeface="宋体" panose="02010600030101010101" pitchFamily="2" charset="-122"/>
                <a:ea typeface="宋体" panose="02010600030101010101" pitchFamily="2" charset="-122"/>
              </a:rPr>
              <a:t>步骤一  使用“钢笔工具”绘制身体</a:t>
            </a:r>
          </a:p>
        </p:txBody>
      </p:sp>
      <p:pic>
        <p:nvPicPr>
          <p:cNvPr id="50179" name="Picture 6" descr="C:\Documents and Settings\Administrator\Application Data\Tencent\Users\147514172\QQ\WinTemp\RichOle\7LHC@BM5YZDX)2%]U}@ZJ@A.jpg"/>
          <p:cNvPicPr>
            <a:picLocks noChangeAspect="1"/>
          </p:cNvPicPr>
          <p:nvPr/>
        </p:nvPicPr>
        <p:blipFill>
          <a:blip r:embed="rId3"/>
          <a:stretch>
            <a:fillRect/>
          </a:stretch>
        </p:blipFill>
        <p:spPr>
          <a:xfrm>
            <a:off x="2355850" y="2060575"/>
            <a:ext cx="4176713" cy="2232025"/>
          </a:xfrm>
          <a:prstGeom prst="rect">
            <a:avLst/>
          </a:prstGeom>
          <a:noFill/>
          <a:ln w="9525">
            <a:noFill/>
          </a:ln>
        </p:spPr>
      </p:pic>
      <p:pic>
        <p:nvPicPr>
          <p:cNvPr id="50180" name="Picture 7" descr="C:\Documents and Settings\Administrator\Application Data\Tencent\Users\147514172\QQ\WinTemp\RichOle\Y[Y9`399462H~)UCBS~[A0U.jpg"/>
          <p:cNvPicPr>
            <a:picLocks noChangeAspect="1"/>
          </p:cNvPicPr>
          <p:nvPr/>
        </p:nvPicPr>
        <p:blipFill>
          <a:blip r:embed="rId4"/>
          <a:stretch>
            <a:fillRect/>
          </a:stretch>
        </p:blipFill>
        <p:spPr>
          <a:xfrm>
            <a:off x="2124075" y="4508500"/>
            <a:ext cx="4924425" cy="1628775"/>
          </a:xfrm>
          <a:prstGeom prst="rect">
            <a:avLst/>
          </a:prstGeom>
          <a:noFill/>
          <a:ln w="9525">
            <a:noFill/>
          </a:ln>
        </p:spPr>
      </p:pic>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313" y="1052513"/>
            <a:ext cx="6407150" cy="519113"/>
          </a:xfrm>
          <a:prstGeom prst="rect">
            <a:avLst/>
          </a:prstGeom>
        </p:spPr>
        <p:txBody>
          <a:bodyPr wrap="square">
            <a:spAutoFit/>
          </a:bodyPr>
          <a:lstStyle/>
          <a:p>
            <a:r>
              <a:rPr lang="zh-CN" altLang="en-US" sz="2800" dirty="0">
                <a:latin typeface="宋体" panose="02010600030101010101" pitchFamily="2" charset="-122"/>
              </a:rPr>
              <a:t>步骤二  使用“钢笔工具”绘制五官</a:t>
            </a:r>
          </a:p>
        </p:txBody>
      </p:sp>
      <p:pic>
        <p:nvPicPr>
          <p:cNvPr id="51203" name="Picture 6" descr="C:\Documents and Settings\Administrator\Application Data\Tencent\Users\147514172\QQ\WinTemp\RichOle\%(LS}[NC@LPI(3%}7[_4ISU.jpg"/>
          <p:cNvPicPr>
            <a:picLocks noChangeAspect="1"/>
          </p:cNvPicPr>
          <p:nvPr/>
        </p:nvPicPr>
        <p:blipFill>
          <a:blip r:embed="rId3"/>
          <a:stretch>
            <a:fillRect/>
          </a:stretch>
        </p:blipFill>
        <p:spPr>
          <a:xfrm>
            <a:off x="2484438" y="2387600"/>
            <a:ext cx="3733800" cy="866775"/>
          </a:xfrm>
          <a:prstGeom prst="rect">
            <a:avLst/>
          </a:prstGeom>
          <a:noFill/>
          <a:ln w="9525">
            <a:noFill/>
          </a:ln>
        </p:spPr>
      </p:pic>
      <p:pic>
        <p:nvPicPr>
          <p:cNvPr id="51204" name="Picture 7" descr="C:\Documents and Settings\Administrator\Application Data\Tencent\Users\147514172\QQ\WinTemp\RichOle\B15MGT}5HQD}EXVCSHIC38J.jpg"/>
          <p:cNvPicPr>
            <a:picLocks noChangeAspect="1"/>
          </p:cNvPicPr>
          <p:nvPr/>
        </p:nvPicPr>
        <p:blipFill>
          <a:blip r:embed="rId4"/>
          <a:stretch>
            <a:fillRect/>
          </a:stretch>
        </p:blipFill>
        <p:spPr>
          <a:xfrm>
            <a:off x="2484438" y="3827463"/>
            <a:ext cx="3867150" cy="1314450"/>
          </a:xfrm>
          <a:prstGeom prst="rect">
            <a:avLst/>
          </a:prstGeom>
          <a:noFill/>
          <a:ln w="9525">
            <a:noFill/>
          </a:ln>
        </p:spPr>
      </p:pic>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C:\Documents and Settings\Administrator\Application Data\Tencent\Users\147514172\QQ\WinTemp\RichOle\`7C830{D8E$8_2J27]UM_~0.jpg"/>
          <p:cNvPicPr>
            <a:picLocks noChangeAspect="1"/>
          </p:cNvPicPr>
          <p:nvPr/>
        </p:nvPicPr>
        <p:blipFill>
          <a:blip r:embed="rId3"/>
          <a:stretch>
            <a:fillRect/>
          </a:stretch>
        </p:blipFill>
        <p:spPr>
          <a:xfrm>
            <a:off x="2700338" y="1773238"/>
            <a:ext cx="3695700" cy="990600"/>
          </a:xfrm>
          <a:prstGeom prst="rect">
            <a:avLst/>
          </a:prstGeom>
          <a:noFill/>
          <a:ln w="9525">
            <a:noFill/>
          </a:ln>
        </p:spPr>
      </p:pic>
      <p:pic>
        <p:nvPicPr>
          <p:cNvPr id="52227" name="Picture 2" descr="C:\Documents and Settings\Administrator\Application Data\Tencent\Users\147514172\QQ\WinTemp\RichOle\ZBI%{}Z%]}U~Z@)T(X%RSDX.jpg"/>
          <p:cNvPicPr>
            <a:picLocks noChangeAspect="1"/>
          </p:cNvPicPr>
          <p:nvPr/>
        </p:nvPicPr>
        <p:blipFill>
          <a:blip r:embed="rId4"/>
          <a:stretch>
            <a:fillRect/>
          </a:stretch>
        </p:blipFill>
        <p:spPr>
          <a:xfrm>
            <a:off x="1857375" y="3573463"/>
            <a:ext cx="5381625" cy="1314450"/>
          </a:xfrm>
          <a:prstGeom prst="rect">
            <a:avLst/>
          </a:prstGeom>
          <a:noFill/>
          <a:ln w="9525">
            <a:noFill/>
          </a:ln>
        </p:spPr>
      </p:pic>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1325563"/>
            <a:ext cx="7200900" cy="519113"/>
          </a:xfrm>
          <a:prstGeom prst="rect">
            <a:avLst/>
          </a:prstGeom>
        </p:spPr>
        <p:txBody>
          <a:bodyPr wrap="square">
            <a:spAutoFit/>
          </a:bodyPr>
          <a:lstStyle/>
          <a:p>
            <a:r>
              <a:rPr lang="zh-CN" altLang="en-US" sz="2800" dirty="0">
                <a:latin typeface="宋体" panose="02010600030101010101" pitchFamily="2" charset="-122"/>
              </a:rPr>
              <a:t>步骤三  使用“钢笔工具”绘制胳膊与饰品</a:t>
            </a:r>
          </a:p>
        </p:txBody>
      </p:sp>
      <p:pic>
        <p:nvPicPr>
          <p:cNvPr id="53251" name="Picture 1" descr="C:\Documents and Settings\Administrator\Application Data\Tencent\Users\147514172\QQ\WinTemp\RichOle\9LUBP8${Q1$2H3LC)4~$)FJ.jpg"/>
          <p:cNvPicPr>
            <a:picLocks noChangeAspect="1"/>
          </p:cNvPicPr>
          <p:nvPr/>
        </p:nvPicPr>
        <p:blipFill>
          <a:blip r:embed="rId3"/>
          <a:stretch>
            <a:fillRect/>
          </a:stretch>
        </p:blipFill>
        <p:spPr>
          <a:xfrm>
            <a:off x="2897188" y="2205038"/>
            <a:ext cx="3343275" cy="1647825"/>
          </a:xfrm>
          <a:prstGeom prst="rect">
            <a:avLst/>
          </a:prstGeom>
          <a:noFill/>
          <a:ln w="9525">
            <a:noFill/>
          </a:ln>
        </p:spPr>
      </p:pic>
      <p:pic>
        <p:nvPicPr>
          <p:cNvPr id="53252" name="Picture 2" descr="C:\Documents and Settings\Administrator\Application Data\Tencent\Users\147514172\QQ\WinTemp\RichOle\PS9N(8_R1%J0Z8)DR7E$2WM.jpg"/>
          <p:cNvPicPr>
            <a:picLocks noChangeAspect="1"/>
          </p:cNvPicPr>
          <p:nvPr/>
        </p:nvPicPr>
        <p:blipFill>
          <a:blip r:embed="rId4"/>
          <a:stretch>
            <a:fillRect/>
          </a:stretch>
        </p:blipFill>
        <p:spPr>
          <a:xfrm>
            <a:off x="2411413" y="4076700"/>
            <a:ext cx="4600575" cy="2057400"/>
          </a:xfrm>
          <a:prstGeom prst="rect">
            <a:avLst/>
          </a:prstGeom>
          <a:noFill/>
          <a:ln w="9525">
            <a:noFill/>
          </a:ln>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01"/>
          <p:cNvPicPr>
            <a:picLocks noChangeAspect="1"/>
          </p:cNvPicPr>
          <p:nvPr/>
        </p:nvPicPr>
        <p:blipFill>
          <a:blip r:embed="rId3"/>
          <a:stretch>
            <a:fillRect/>
          </a:stretch>
        </p:blipFill>
        <p:spPr>
          <a:xfrm>
            <a:off x="1692275" y="3644900"/>
            <a:ext cx="5848350" cy="1400175"/>
          </a:xfrm>
          <a:prstGeom prst="rect">
            <a:avLst/>
          </a:prstGeom>
          <a:noFill/>
          <a:ln w="9525">
            <a:noFill/>
          </a:ln>
        </p:spPr>
      </p:pic>
      <p:sp>
        <p:nvSpPr>
          <p:cNvPr id="2" name="矩形 1"/>
          <p:cNvSpPr/>
          <p:nvPr/>
        </p:nvSpPr>
        <p:spPr>
          <a:xfrm>
            <a:off x="323850" y="947738"/>
            <a:ext cx="5697538" cy="579438"/>
          </a:xfrm>
          <a:prstGeom prst="rect">
            <a:avLst/>
          </a:prstGeom>
        </p:spPr>
        <p:txBody>
          <a:bodyPr wrap="none">
            <a:spAutoFit/>
          </a:bodyPr>
          <a:lstStyle/>
          <a:p>
            <a:r>
              <a:rPr lang="en-US" altLang="zh-CN" sz="3200">
                <a:solidFill>
                  <a:schemeClr val="accent2"/>
                </a:solidFill>
                <a:latin typeface="黑体" panose="02010609060101010101" pitchFamily="2" charset="-122"/>
                <a:ea typeface="黑体" panose="02010609060101010101" pitchFamily="2" charset="-122"/>
              </a:rPr>
              <a:t>3.1.1  </a:t>
            </a:r>
            <a:r>
              <a:rPr lang="zh-CN" altLang="en-US" sz="3200" dirty="0">
                <a:solidFill>
                  <a:schemeClr val="accent2"/>
                </a:solidFill>
                <a:latin typeface="黑体" panose="02010609060101010101" pitchFamily="2" charset="-122"/>
                <a:ea typeface="黑体" panose="02010609060101010101" pitchFamily="2" charset="-122"/>
              </a:rPr>
              <a:t>路径的基本概念及属性</a:t>
            </a:r>
          </a:p>
        </p:txBody>
      </p:sp>
      <p:sp>
        <p:nvSpPr>
          <p:cNvPr id="4" name="矩形 3"/>
          <p:cNvSpPr/>
          <p:nvPr/>
        </p:nvSpPr>
        <p:spPr>
          <a:xfrm>
            <a:off x="930275" y="1700213"/>
            <a:ext cx="4298950" cy="519113"/>
          </a:xfrm>
          <a:prstGeom prst="rect">
            <a:avLst/>
          </a:prstGeom>
        </p:spPr>
        <p:txBody>
          <a:bodyPr wrap="none">
            <a:spAutoFit/>
          </a:bodyPr>
          <a:lstStyle/>
          <a:p>
            <a:r>
              <a:rPr lang="en-US" altLang="zh-CN" sz="2800">
                <a:latin typeface="宋体" panose="02010600030101010101" pitchFamily="2" charset="-122"/>
              </a:rPr>
              <a:t>3.1.1.1  </a:t>
            </a:r>
            <a:r>
              <a:rPr lang="zh-CN" altLang="en-US" sz="2800" dirty="0">
                <a:latin typeface="宋体" panose="02010600030101010101" pitchFamily="2" charset="-122"/>
              </a:rPr>
              <a:t>路径的基本概念</a:t>
            </a:r>
          </a:p>
        </p:txBody>
      </p:sp>
      <p:sp>
        <p:nvSpPr>
          <p:cNvPr id="7" name="矩形 6"/>
          <p:cNvSpPr/>
          <p:nvPr/>
        </p:nvSpPr>
        <p:spPr>
          <a:xfrm>
            <a:off x="1187450" y="5300663"/>
            <a:ext cx="9290050" cy="366713"/>
          </a:xfrm>
          <a:prstGeom prst="rect">
            <a:avLst/>
          </a:prstGeom>
        </p:spPr>
        <p:txBody>
          <a:bodyPr wrap="square">
            <a:spAutoFit/>
          </a:bodyPr>
          <a:lstStyle/>
          <a:p>
            <a:r>
              <a:rPr lang="zh-CN" altLang="en-US" dirty="0">
                <a:latin typeface="宋体" panose="02010600030101010101" pitchFamily="2" charset="-122"/>
              </a:rPr>
              <a:t>  用路径绘制的描边图       开放路径         封闭路径</a:t>
            </a:r>
          </a:p>
        </p:txBody>
      </p:sp>
      <p:sp>
        <p:nvSpPr>
          <p:cNvPr id="15367" name="矩形 15366"/>
          <p:cNvSpPr/>
          <p:nvPr/>
        </p:nvSpPr>
        <p:spPr>
          <a:xfrm>
            <a:off x="827088" y="2636838"/>
            <a:ext cx="7978775" cy="396875"/>
          </a:xfrm>
          <a:prstGeom prst="rect">
            <a:avLst/>
          </a:prstGeom>
          <a:noFill/>
          <a:ln w="38100">
            <a:noFill/>
          </a:ln>
        </p:spPr>
        <p:txBody>
          <a:bodyPr wrap="none" anchor="t">
            <a:spAutoFit/>
          </a:bodyPr>
          <a:lstStyle/>
          <a:p>
            <a:r>
              <a:rPr lang="zh-CN" altLang="en-US" sz="2000" dirty="0">
                <a:latin typeface="Times New Roman" panose="02020603050405020304" pitchFamily="18" charset="0"/>
              </a:rPr>
              <a:t>路径是使用绘图工具创建的任意形状的曲线</a:t>
            </a:r>
            <a:r>
              <a:rPr lang="en-US" altLang="zh-CN" sz="2000">
                <a:latin typeface="Times New Roman" panose="02020603050405020304" pitchFamily="18" charset="0"/>
              </a:rPr>
              <a:t>,</a:t>
            </a:r>
            <a:r>
              <a:rPr lang="zh-CN" altLang="en-US" sz="2000" dirty="0">
                <a:latin typeface="Times New Roman" panose="02020603050405020304" pitchFamily="18" charset="0"/>
              </a:rPr>
              <a:t>用它可勾勒出物体的描边</a:t>
            </a:r>
            <a:r>
              <a:rPr lang="en-US" altLang="zh-CN" sz="2000">
                <a:latin typeface="Times New Roman" panose="02020603050405020304" pitchFamily="18" charset="0"/>
              </a:rPr>
              <a:t>.</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88" y="1268413"/>
            <a:ext cx="3043238" cy="519113"/>
          </a:xfrm>
          <a:prstGeom prst="rect">
            <a:avLst/>
          </a:prstGeom>
        </p:spPr>
        <p:txBody>
          <a:bodyPr wrap="none">
            <a:spAutoFit/>
          </a:bodyPr>
          <a:lstStyle/>
          <a:p>
            <a:r>
              <a:rPr lang="zh-CN" altLang="en-US" sz="2800" dirty="0">
                <a:latin typeface="宋体" panose="02010600030101010101" pitchFamily="2" charset="-122"/>
              </a:rPr>
              <a:t>步骤四  组合图形</a:t>
            </a:r>
          </a:p>
        </p:txBody>
      </p:sp>
      <p:pic>
        <p:nvPicPr>
          <p:cNvPr id="54275" name="Picture 1" descr="C:\Documents and Settings\Administrator\Application Data\Tencent\Users\147514172\QQ\WinTemp\RichOle\52(E9ZX09`Q3DBLR67AQK$N.jpg"/>
          <p:cNvPicPr>
            <a:picLocks noChangeAspect="1"/>
          </p:cNvPicPr>
          <p:nvPr/>
        </p:nvPicPr>
        <p:blipFill>
          <a:blip r:embed="rId3"/>
          <a:stretch>
            <a:fillRect/>
          </a:stretch>
        </p:blipFill>
        <p:spPr>
          <a:xfrm>
            <a:off x="622300" y="2087563"/>
            <a:ext cx="7921625" cy="3476625"/>
          </a:xfrm>
          <a:prstGeom prst="rect">
            <a:avLst/>
          </a:prstGeom>
          <a:noFill/>
          <a:ln w="9525">
            <a:noFill/>
          </a:ln>
        </p:spPr>
      </p:pic>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1688" y="1206500"/>
            <a:ext cx="6515100" cy="579438"/>
          </a:xfrm>
          <a:prstGeom prst="rect">
            <a:avLst/>
          </a:prstGeom>
        </p:spPr>
        <p:txBody>
          <a:bodyPr wrap="none">
            <a:spAutoFit/>
          </a:bodyPr>
          <a:lstStyle/>
          <a:p>
            <a:r>
              <a:rPr lang="en-US" altLang="zh-CN" sz="3200">
                <a:solidFill>
                  <a:schemeClr val="accent2"/>
                </a:solidFill>
                <a:latin typeface="黑体" panose="02010609060101010101" pitchFamily="2" charset="-122"/>
                <a:ea typeface="黑体" panose="02010609060101010101" pitchFamily="2" charset="-122"/>
              </a:rPr>
              <a:t>3.3.2  </a:t>
            </a:r>
            <a:r>
              <a:rPr lang="zh-CN" altLang="en-US" sz="3200" dirty="0">
                <a:solidFill>
                  <a:schemeClr val="accent2"/>
                </a:solidFill>
                <a:latin typeface="黑体" panose="02010609060101010101" pitchFamily="2" charset="-122"/>
                <a:ea typeface="黑体" panose="02010609060101010101" pitchFamily="2" charset="-122"/>
              </a:rPr>
              <a:t>上机指导案例</a:t>
            </a:r>
            <a:r>
              <a:rPr lang="en-US" altLang="zh-CN" sz="3200">
                <a:solidFill>
                  <a:schemeClr val="accent2"/>
                </a:solidFill>
                <a:latin typeface="黑体" panose="02010609060101010101" pitchFamily="2" charset="-122"/>
                <a:ea typeface="黑体" panose="02010609060101010101" pitchFamily="2" charset="-122"/>
              </a:rPr>
              <a:t>2:</a:t>
            </a:r>
            <a:r>
              <a:rPr lang="zh-CN" altLang="en-US" sz="3200" dirty="0">
                <a:solidFill>
                  <a:schemeClr val="accent2"/>
                </a:solidFill>
                <a:latin typeface="黑体" panose="02010609060101010101" pitchFamily="2" charset="-122"/>
                <a:ea typeface="黑体" panose="02010609060101010101" pitchFamily="2" charset="-122"/>
              </a:rPr>
              <a:t>注意信号灯</a:t>
            </a:r>
          </a:p>
        </p:txBody>
      </p:sp>
      <p:pic>
        <p:nvPicPr>
          <p:cNvPr id="55299" name="Picture 1" descr="C:\Documents and Settings\Administrator\Application Data\Tencent\Users\147514172\QQ\WinTemp\RichOle\_U45SY1DA`}I@VS3GUI7`}C.jpg"/>
          <p:cNvPicPr>
            <a:picLocks noChangeAspect="1"/>
          </p:cNvPicPr>
          <p:nvPr/>
        </p:nvPicPr>
        <p:blipFill>
          <a:blip r:embed="rId3"/>
          <a:stretch>
            <a:fillRect/>
          </a:stretch>
        </p:blipFill>
        <p:spPr>
          <a:xfrm>
            <a:off x="2419350" y="2314575"/>
            <a:ext cx="3733800" cy="2592388"/>
          </a:xfrm>
          <a:prstGeom prst="rect">
            <a:avLst/>
          </a:prstGeom>
          <a:noFill/>
          <a:ln w="9525">
            <a:noFill/>
          </a:ln>
        </p:spPr>
      </p:pic>
      <p:sp>
        <p:nvSpPr>
          <p:cNvPr id="3" name="矩形 2"/>
          <p:cNvSpPr/>
          <p:nvPr/>
        </p:nvSpPr>
        <p:spPr>
          <a:xfrm>
            <a:off x="3348038" y="4941888"/>
            <a:ext cx="1450975" cy="366713"/>
          </a:xfrm>
          <a:prstGeom prst="rect">
            <a:avLst/>
          </a:prstGeom>
        </p:spPr>
        <p:txBody>
          <a:bodyPr wrap="none">
            <a:spAutoFit/>
          </a:bodyPr>
          <a:lstStyle/>
          <a:p>
            <a:r>
              <a:rPr lang="zh-CN" altLang="en-US" dirty="0">
                <a:latin typeface="宋体" panose="02010600030101010101" pitchFamily="2" charset="-122"/>
              </a:rPr>
              <a:t> 最终效果图</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01"/>
          <p:cNvPicPr>
            <a:picLocks noChangeAspect="1"/>
          </p:cNvPicPr>
          <p:nvPr/>
        </p:nvPicPr>
        <p:blipFill>
          <a:blip r:embed="rId3"/>
          <a:stretch>
            <a:fillRect/>
          </a:stretch>
        </p:blipFill>
        <p:spPr>
          <a:xfrm>
            <a:off x="931863" y="3116263"/>
            <a:ext cx="3305175" cy="1962150"/>
          </a:xfrm>
          <a:prstGeom prst="rect">
            <a:avLst/>
          </a:prstGeom>
          <a:noFill/>
          <a:ln w="9525">
            <a:noFill/>
          </a:ln>
        </p:spPr>
      </p:pic>
      <p:sp>
        <p:nvSpPr>
          <p:cNvPr id="3" name="矩形 2"/>
          <p:cNvSpPr/>
          <p:nvPr/>
        </p:nvSpPr>
        <p:spPr>
          <a:xfrm>
            <a:off x="684213" y="1484313"/>
            <a:ext cx="3400425" cy="519113"/>
          </a:xfrm>
          <a:prstGeom prst="rect">
            <a:avLst/>
          </a:prstGeom>
        </p:spPr>
        <p:txBody>
          <a:bodyPr wrap="none">
            <a:spAutoFit/>
          </a:bodyPr>
          <a:lstStyle/>
          <a:p>
            <a:r>
              <a:rPr lang="zh-CN" altLang="en-US" sz="2800" dirty="0">
                <a:latin typeface="宋体" panose="02010600030101010101" pitchFamily="2" charset="-122"/>
              </a:rPr>
              <a:t>步骤一  创建三角形</a:t>
            </a:r>
          </a:p>
        </p:txBody>
      </p:sp>
      <p:sp>
        <p:nvSpPr>
          <p:cNvPr id="4" name="矩形 3"/>
          <p:cNvSpPr/>
          <p:nvPr/>
        </p:nvSpPr>
        <p:spPr>
          <a:xfrm>
            <a:off x="1187450" y="5013325"/>
            <a:ext cx="8640763" cy="366713"/>
          </a:xfrm>
          <a:prstGeom prst="rect">
            <a:avLst/>
          </a:prstGeom>
        </p:spPr>
        <p:txBody>
          <a:bodyPr wrap="square">
            <a:spAutoFit/>
          </a:bodyPr>
          <a:lstStyle/>
          <a:p>
            <a:r>
              <a:rPr lang="zh-CN" altLang="en-US" dirty="0">
                <a:latin typeface="宋体" panose="02010600030101010101" pitchFamily="2" charset="-122"/>
              </a:rPr>
              <a:t> “多边形”对话框                    设置三角形的属性</a:t>
            </a:r>
          </a:p>
        </p:txBody>
      </p:sp>
      <p:pic>
        <p:nvPicPr>
          <p:cNvPr id="56325" name="Picture 7" descr="C:\Documents and Settings\Administrator\Application Data\Tencent\Users\147514172\QQ\WinTemp\RichOle\}T@9O}~WB(RP]CF0~8$%$RY.jpg"/>
          <p:cNvPicPr>
            <a:picLocks noChangeAspect="1"/>
          </p:cNvPicPr>
          <p:nvPr/>
        </p:nvPicPr>
        <p:blipFill>
          <a:blip r:embed="rId4"/>
          <a:stretch>
            <a:fillRect/>
          </a:stretch>
        </p:blipFill>
        <p:spPr>
          <a:xfrm>
            <a:off x="5237163" y="2781300"/>
            <a:ext cx="2798762" cy="2146300"/>
          </a:xfrm>
          <a:prstGeom prst="rect">
            <a:avLst/>
          </a:prstGeom>
          <a:noFill/>
          <a:ln w="9525">
            <a:noFill/>
          </a:ln>
        </p:spPr>
      </p:pic>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750" y="1268413"/>
            <a:ext cx="4829175" cy="519113"/>
          </a:xfrm>
          <a:prstGeom prst="rect">
            <a:avLst/>
          </a:prstGeom>
        </p:spPr>
        <p:txBody>
          <a:bodyPr wrap="none">
            <a:spAutoFit/>
          </a:bodyPr>
          <a:lstStyle/>
          <a:p>
            <a:r>
              <a:rPr lang="zh-CN" altLang="en-US" sz="2800" dirty="0">
                <a:latin typeface="宋体" panose="02010600030101010101" pitchFamily="2" charset="-122"/>
              </a:rPr>
              <a:t>步骤二  创建圆角矩形和圆形</a:t>
            </a:r>
          </a:p>
        </p:txBody>
      </p:sp>
      <p:pic>
        <p:nvPicPr>
          <p:cNvPr id="57347" name="Picture 8" descr="C:\Documents and Settings\Administrator\Application Data\Tencent\Users\147514172\QQ\WinTemp\RichOle\2GDWM1T2}E3F_V$JX@O~_LC.jpg"/>
          <p:cNvPicPr>
            <a:picLocks noChangeAspect="1"/>
          </p:cNvPicPr>
          <p:nvPr/>
        </p:nvPicPr>
        <p:blipFill>
          <a:blip r:embed="rId3"/>
          <a:stretch>
            <a:fillRect/>
          </a:stretch>
        </p:blipFill>
        <p:spPr>
          <a:xfrm>
            <a:off x="971550" y="2636838"/>
            <a:ext cx="7392988" cy="2016125"/>
          </a:xfrm>
          <a:prstGeom prst="rect">
            <a:avLst/>
          </a:prstGeom>
          <a:noFill/>
          <a:ln w="9525">
            <a:noFill/>
          </a:ln>
        </p:spPr>
      </p:pic>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4863" y="1341438"/>
            <a:ext cx="3043238" cy="519113"/>
          </a:xfrm>
          <a:prstGeom prst="rect">
            <a:avLst/>
          </a:prstGeom>
        </p:spPr>
        <p:txBody>
          <a:bodyPr wrap="none">
            <a:spAutoFit/>
          </a:bodyPr>
          <a:lstStyle/>
          <a:p>
            <a:r>
              <a:rPr lang="zh-CN" altLang="en-US" sz="2800" dirty="0">
                <a:latin typeface="宋体" panose="02010600030101010101" pitchFamily="2" charset="-122"/>
              </a:rPr>
              <a:t>步骤三  调整描边</a:t>
            </a:r>
          </a:p>
        </p:txBody>
      </p:sp>
      <p:pic>
        <p:nvPicPr>
          <p:cNvPr id="58371" name="Picture 6" descr="C:\Documents and Settings\Administrator\Application Data\Tencent\Users\147514172\QQ\WinTemp\RichOle\PZ6RNZUW}MY3N)A`VK7JBMI.jpg"/>
          <p:cNvPicPr>
            <a:picLocks noChangeAspect="1"/>
          </p:cNvPicPr>
          <p:nvPr/>
        </p:nvPicPr>
        <p:blipFill>
          <a:blip r:embed="rId3"/>
          <a:stretch>
            <a:fillRect/>
          </a:stretch>
        </p:blipFill>
        <p:spPr>
          <a:xfrm>
            <a:off x="44450" y="2565400"/>
            <a:ext cx="8901113" cy="2663825"/>
          </a:xfrm>
          <a:prstGeom prst="rect">
            <a:avLst/>
          </a:prstGeom>
          <a:noFill/>
          <a:ln w="9525">
            <a:noFill/>
          </a:ln>
        </p:spPr>
      </p:pic>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3"/>
          <a:stretch>
            <a:fillRect/>
          </a:stretch>
        </p:blipFill>
        <p:spPr>
          <a:xfrm>
            <a:off x="1692275" y="1989138"/>
            <a:ext cx="5632450" cy="2206625"/>
          </a:xfrm>
          <a:prstGeom prst="rect">
            <a:avLst/>
          </a:prstGeom>
          <a:noFill/>
          <a:ln w="38100">
            <a:noFill/>
          </a:ln>
        </p:spPr>
      </p:pic>
      <p:sp>
        <p:nvSpPr>
          <p:cNvPr id="2" name="矩形 1"/>
          <p:cNvSpPr/>
          <p:nvPr/>
        </p:nvSpPr>
        <p:spPr>
          <a:xfrm>
            <a:off x="3300413" y="4581525"/>
            <a:ext cx="1911350" cy="366713"/>
          </a:xfrm>
          <a:prstGeom prst="rect">
            <a:avLst/>
          </a:prstGeom>
        </p:spPr>
        <p:txBody>
          <a:bodyPr wrap="none">
            <a:spAutoFit/>
          </a:bodyPr>
          <a:lstStyle/>
          <a:p>
            <a:r>
              <a:rPr lang="zh-CN" altLang="en-US" dirty="0">
                <a:latin typeface="宋体" panose="02010600030101010101" pitchFamily="2" charset="-122"/>
              </a:rPr>
              <a:t> 路径的基本元素</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323850" y="1484313"/>
            <a:ext cx="7772400" cy="6477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0099FF"/>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accent2"/>
                </a:solidFill>
                <a:effectLst/>
                <a:uLnTx/>
                <a:uFillTx/>
                <a:latin typeface="+mj-ea"/>
                <a:ea typeface="+mj-ea"/>
                <a:cs typeface="+mn-cs"/>
              </a:rPr>
              <a:t>3.1.1.3   </a:t>
            </a:r>
            <a:r>
              <a:rPr kumimoji="0" lang="zh-CN" altLang="en-US" sz="2800" b="1" i="0" u="none" strike="noStrike" kern="0" cap="none" spc="0" normalizeH="0" baseline="0" noProof="0" dirty="0" smtClean="0">
                <a:ln>
                  <a:noFill/>
                </a:ln>
                <a:solidFill>
                  <a:schemeClr val="accent2"/>
                </a:solidFill>
                <a:effectLst/>
                <a:uLnTx/>
                <a:uFillTx/>
                <a:latin typeface="+mj-ea"/>
                <a:ea typeface="+mj-ea"/>
                <a:cs typeface="+mn-cs"/>
              </a:rPr>
              <a:t>锚点的类型</a:t>
            </a:r>
          </a:p>
          <a:p>
            <a:pPr marL="342900" marR="0" lvl="0" indent="-342900" algn="l" defTabSz="914400" rtl="0" eaLnBrk="1" fontAlgn="base" latinLnBrk="0" hangingPunct="1">
              <a:lnSpc>
                <a:spcPct val="100000"/>
              </a:lnSpc>
              <a:spcBef>
                <a:spcPct val="20000"/>
              </a:spcBef>
              <a:spcAft>
                <a:spcPct val="0"/>
              </a:spcAft>
              <a:buClr>
                <a:srgbClr val="0099FF"/>
              </a:buClr>
              <a:buSzTx/>
              <a:buFont typeface="Wingdings" panose="05000000000000000000" pitchFamily="2" charset="2"/>
              <a:buNone/>
              <a:defRPr/>
            </a:pPr>
            <a:endParaRPr kumimoji="0" lang="zh-CN" altLang="en-US" sz="28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FF"/>
              </a:buClr>
              <a:buSzTx/>
              <a:buFont typeface="Wingdings" panose="05000000000000000000" pitchFamily="2" charset="2"/>
              <a:buNone/>
              <a:defRPr/>
            </a:pPr>
            <a:endParaRPr kumimoji="0" lang="zh-CN" altLang="en-US" sz="2800" b="1" i="0" u="none" strike="noStrike" kern="0" cap="none" spc="0" normalizeH="0" baseline="0" noProof="0" dirty="0" smtClean="0">
              <a:ln>
                <a:noFill/>
              </a:ln>
              <a:solidFill>
                <a:schemeClr val="accent2"/>
              </a:solidFill>
              <a:effectLst/>
              <a:uLnTx/>
              <a:uFillTx/>
              <a:latin typeface="+mn-lt"/>
              <a:ea typeface="+mn-ea"/>
              <a:cs typeface="+mn-cs"/>
            </a:endParaRPr>
          </a:p>
        </p:txBody>
      </p:sp>
      <p:pic>
        <p:nvPicPr>
          <p:cNvPr id="17411" name="Picture 4" descr="04"/>
          <p:cNvPicPr>
            <a:picLocks noChangeAspect="1"/>
          </p:cNvPicPr>
          <p:nvPr/>
        </p:nvPicPr>
        <p:blipFill>
          <a:blip r:embed="rId3"/>
          <a:stretch>
            <a:fillRect/>
          </a:stretch>
        </p:blipFill>
        <p:spPr>
          <a:xfrm>
            <a:off x="120650" y="3724275"/>
            <a:ext cx="8859838" cy="1976438"/>
          </a:xfrm>
          <a:prstGeom prst="rect">
            <a:avLst/>
          </a:prstGeom>
          <a:noFill/>
          <a:ln w="9525">
            <a:noFill/>
          </a:ln>
        </p:spPr>
      </p:pic>
      <p:pic>
        <p:nvPicPr>
          <p:cNvPr id="17412" name="Picture 5" descr="03"/>
          <p:cNvPicPr>
            <a:picLocks noChangeAspect="1"/>
          </p:cNvPicPr>
          <p:nvPr/>
        </p:nvPicPr>
        <p:blipFill>
          <a:blip r:embed="rId4"/>
          <a:stretch>
            <a:fillRect/>
          </a:stretch>
        </p:blipFill>
        <p:spPr>
          <a:xfrm>
            <a:off x="1401763" y="2349500"/>
            <a:ext cx="3495675" cy="1266825"/>
          </a:xfrm>
          <a:prstGeom prst="rect">
            <a:avLst/>
          </a:prstGeom>
          <a:noFill/>
          <a:ln w="9525">
            <a:noFill/>
          </a:ln>
        </p:spPr>
      </p:pic>
      <p:sp>
        <p:nvSpPr>
          <p:cNvPr id="2" name="矩形 1"/>
          <p:cNvSpPr/>
          <p:nvPr/>
        </p:nvSpPr>
        <p:spPr>
          <a:xfrm>
            <a:off x="611188" y="5734050"/>
            <a:ext cx="8532813" cy="366713"/>
          </a:xfrm>
          <a:prstGeom prst="rect">
            <a:avLst/>
          </a:prstGeom>
        </p:spPr>
        <p:txBody>
          <a:bodyPr wrap="square">
            <a:spAutoFit/>
          </a:bodyPr>
          <a:lstStyle/>
          <a:p>
            <a:r>
              <a:rPr lang="zh-CN" altLang="en-US" dirty="0">
                <a:latin typeface="宋体" panose="02010600030101010101" pitchFamily="2" charset="-122"/>
              </a:rPr>
              <a:t>  直线锚点        对称曲线锚点       平滑曲线锚点        转角锚点 </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539750" y="1341438"/>
            <a:ext cx="7772400" cy="719138"/>
          </a:xfrm>
        </p:spPr>
        <p:txBody>
          <a:bodyPr vert="horz" wrap="square" lIns="91440" tIns="45720" rIns="91440" bIns="45720" numCol="1" anchor="t" anchorCtr="0" compatLnSpc="1"/>
          <a:lstStyle/>
          <a:p>
            <a:pPr eaLnBrk="1" hangingPunct="1">
              <a:buNone/>
            </a:pPr>
            <a:r>
              <a:rPr lang="en-US" altLang="zh-CN">
                <a:solidFill>
                  <a:schemeClr val="tx1"/>
                </a:solidFill>
                <a:latin typeface="宋体" panose="02010600030101010101" pitchFamily="2" charset="-122"/>
                <a:ea typeface="宋体" panose="02010600030101010101" pitchFamily="2" charset="-122"/>
              </a:rPr>
              <a:t>3.1.1.4   </a:t>
            </a:r>
            <a:r>
              <a:rPr lang="zh-CN" altLang="en-US" dirty="0">
                <a:solidFill>
                  <a:schemeClr val="tx1"/>
                </a:solidFill>
                <a:latin typeface="宋体" panose="02010600030101010101" pitchFamily="2" charset="-122"/>
                <a:ea typeface="宋体" panose="02010600030101010101" pitchFamily="2" charset="-122"/>
              </a:rPr>
              <a:t>路径的属性设置</a:t>
            </a:r>
          </a:p>
        </p:txBody>
      </p:sp>
      <p:pic>
        <p:nvPicPr>
          <p:cNvPr id="18435" name="Picture 6" descr="图3"/>
          <p:cNvPicPr>
            <a:picLocks noChangeAspect="1"/>
          </p:cNvPicPr>
          <p:nvPr/>
        </p:nvPicPr>
        <p:blipFill>
          <a:blip r:embed="rId3"/>
          <a:stretch>
            <a:fillRect/>
          </a:stretch>
        </p:blipFill>
        <p:spPr>
          <a:xfrm>
            <a:off x="2124075" y="4076700"/>
            <a:ext cx="4105275" cy="2100263"/>
          </a:xfrm>
          <a:prstGeom prst="rect">
            <a:avLst/>
          </a:prstGeom>
          <a:noFill/>
          <a:ln w="9525">
            <a:noFill/>
          </a:ln>
        </p:spPr>
      </p:pic>
      <p:pic>
        <p:nvPicPr>
          <p:cNvPr id="18436" name="Picture 7" descr="图3"/>
          <p:cNvPicPr>
            <a:picLocks noChangeAspect="1"/>
          </p:cNvPicPr>
          <p:nvPr/>
        </p:nvPicPr>
        <p:blipFill>
          <a:blip r:embed="rId4"/>
          <a:stretch>
            <a:fillRect/>
          </a:stretch>
        </p:blipFill>
        <p:spPr>
          <a:xfrm>
            <a:off x="755650" y="2708275"/>
            <a:ext cx="2951163" cy="835025"/>
          </a:xfrm>
          <a:prstGeom prst="rect">
            <a:avLst/>
          </a:prstGeom>
          <a:noFill/>
          <a:ln w="9525">
            <a:noFill/>
          </a:ln>
        </p:spPr>
      </p:pic>
      <p:pic>
        <p:nvPicPr>
          <p:cNvPr id="18437" name="Picture 8" descr="图3"/>
          <p:cNvPicPr>
            <a:picLocks noChangeAspect="1"/>
          </p:cNvPicPr>
          <p:nvPr/>
        </p:nvPicPr>
        <p:blipFill>
          <a:blip r:embed="rId5"/>
          <a:stretch>
            <a:fillRect/>
          </a:stretch>
        </p:blipFill>
        <p:spPr>
          <a:xfrm>
            <a:off x="5219700" y="2349500"/>
            <a:ext cx="3600450" cy="1697038"/>
          </a:xfrm>
          <a:prstGeom prst="rect">
            <a:avLst/>
          </a:prstGeom>
          <a:noFill/>
          <a:ln w="9525">
            <a:noFill/>
          </a:ln>
        </p:spPr>
      </p:pic>
      <p:sp>
        <p:nvSpPr>
          <p:cNvPr id="2" name="矩形 1"/>
          <p:cNvSpPr/>
          <p:nvPr/>
        </p:nvSpPr>
        <p:spPr>
          <a:xfrm>
            <a:off x="1116013" y="1939925"/>
            <a:ext cx="5616575" cy="396875"/>
          </a:xfrm>
          <a:prstGeom prst="rect">
            <a:avLst/>
          </a:prstGeom>
        </p:spPr>
        <p:txBody>
          <a:bodyPr wrap="square">
            <a:spAutoFit/>
          </a:bodyPr>
          <a:lstStyle/>
          <a:p>
            <a:r>
              <a:rPr lang="en-US" altLang="zh-CN" sz="2000">
                <a:latin typeface="宋体" panose="02010600030101010101" pitchFamily="2" charset="-122"/>
              </a:rPr>
              <a:t>1.</a:t>
            </a:r>
            <a:r>
              <a:rPr lang="zh-CN" altLang="en-US" sz="2000" dirty="0">
                <a:latin typeface="宋体" panose="02010600030101010101" pitchFamily="2" charset="-122"/>
              </a:rPr>
              <a:t>利用“描边”面板设置描边属性</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a:xfrm>
            <a:off x="323850" y="1771650"/>
            <a:ext cx="7772400" cy="576263"/>
          </a:xfrm>
        </p:spPr>
        <p:txBody>
          <a:bodyPr vert="horz" wrap="square" lIns="91440" tIns="45720" rIns="91440" bIns="45720" numCol="1" anchor="t" anchorCtr="0" compatLnSpc="1"/>
          <a:lstStyle/>
          <a:p>
            <a:pPr eaLnBrk="1" hangingPunct="1">
              <a:buNone/>
            </a:pPr>
            <a:r>
              <a:rPr lang="en-US" altLang="zh-CN" sz="2000">
                <a:solidFill>
                  <a:schemeClr val="tx1"/>
                </a:solidFill>
                <a:latin typeface="宋体" panose="02010600030101010101" pitchFamily="2" charset="-122"/>
                <a:ea typeface="宋体" panose="02010600030101010101" pitchFamily="2" charset="-122"/>
              </a:rPr>
              <a:t>2.</a:t>
            </a:r>
            <a:r>
              <a:rPr lang="zh-CN" altLang="en-US" sz="2000" dirty="0">
                <a:solidFill>
                  <a:schemeClr val="tx1"/>
                </a:solidFill>
                <a:latin typeface="宋体" panose="02010600030101010101" pitchFamily="2" charset="-122"/>
                <a:ea typeface="宋体" panose="02010600030101010101" pitchFamily="2" charset="-122"/>
              </a:rPr>
              <a:t>利用“颜色”面板设置填充色和描边色属性</a:t>
            </a:r>
          </a:p>
        </p:txBody>
      </p:sp>
      <p:pic>
        <p:nvPicPr>
          <p:cNvPr id="19459" name="Picture 4" descr="07"/>
          <p:cNvPicPr>
            <a:picLocks noChangeAspect="1"/>
          </p:cNvPicPr>
          <p:nvPr/>
        </p:nvPicPr>
        <p:blipFill>
          <a:blip r:embed="rId3"/>
          <a:stretch>
            <a:fillRect/>
          </a:stretch>
        </p:blipFill>
        <p:spPr>
          <a:xfrm>
            <a:off x="323850" y="3140075"/>
            <a:ext cx="1724025" cy="1876425"/>
          </a:xfrm>
          <a:prstGeom prst="rect">
            <a:avLst/>
          </a:prstGeom>
          <a:noFill/>
          <a:ln w="9525">
            <a:noFill/>
          </a:ln>
        </p:spPr>
      </p:pic>
      <p:pic>
        <p:nvPicPr>
          <p:cNvPr id="19460" name="Picture 5" descr="08"/>
          <p:cNvPicPr>
            <a:picLocks noChangeAspect="1"/>
          </p:cNvPicPr>
          <p:nvPr/>
        </p:nvPicPr>
        <p:blipFill>
          <a:blip r:embed="rId4"/>
          <a:stretch>
            <a:fillRect/>
          </a:stretch>
        </p:blipFill>
        <p:spPr>
          <a:xfrm>
            <a:off x="2555875" y="2997200"/>
            <a:ext cx="2952750" cy="2055813"/>
          </a:xfrm>
          <a:prstGeom prst="rect">
            <a:avLst/>
          </a:prstGeom>
          <a:noFill/>
          <a:ln w="9525">
            <a:noFill/>
          </a:ln>
        </p:spPr>
      </p:pic>
      <p:pic>
        <p:nvPicPr>
          <p:cNvPr id="19461" name="Picture 7" descr="图3"/>
          <p:cNvPicPr>
            <a:picLocks noChangeAspect="1"/>
          </p:cNvPicPr>
          <p:nvPr/>
        </p:nvPicPr>
        <p:blipFill>
          <a:blip r:embed="rId5"/>
          <a:stretch>
            <a:fillRect/>
          </a:stretch>
        </p:blipFill>
        <p:spPr>
          <a:xfrm>
            <a:off x="5795963" y="2781300"/>
            <a:ext cx="2665412" cy="2419350"/>
          </a:xfrm>
          <a:prstGeom prst="rect">
            <a:avLst/>
          </a:prstGeom>
          <a:noFill/>
          <a:ln w="9525">
            <a:noFill/>
          </a:ln>
        </p:spPr>
      </p:pic>
      <p:sp>
        <p:nvSpPr>
          <p:cNvPr id="19463" name="矩形 19462"/>
          <p:cNvSpPr/>
          <p:nvPr/>
        </p:nvSpPr>
        <p:spPr>
          <a:xfrm>
            <a:off x="0" y="5157788"/>
            <a:ext cx="5002213" cy="366712"/>
          </a:xfrm>
          <a:prstGeom prst="rect">
            <a:avLst/>
          </a:prstGeom>
          <a:noFill/>
          <a:ln w="38100">
            <a:noFill/>
          </a:ln>
        </p:spPr>
        <p:txBody>
          <a:bodyPr wrap="none" anchor="t">
            <a:spAutoFit/>
          </a:bodyPr>
          <a:lstStyle/>
          <a:p>
            <a:r>
              <a:rPr lang="zh-CN" altLang="en-US" dirty="0">
                <a:latin typeface="Times New Roman" panose="02020603050405020304" pitchFamily="18" charset="0"/>
              </a:rPr>
              <a:t> 图</a:t>
            </a:r>
            <a:r>
              <a:rPr lang="en-US" altLang="zh-CN">
                <a:latin typeface="Times New Roman" panose="02020603050405020304" pitchFamily="18" charset="0"/>
              </a:rPr>
              <a:t>3.13  “</a:t>
            </a:r>
            <a:r>
              <a:rPr lang="zh-CN" altLang="en-US" dirty="0">
                <a:latin typeface="Times New Roman" panose="02020603050405020304" pitchFamily="18" charset="0"/>
              </a:rPr>
              <a:t>颜色”面板             图</a:t>
            </a:r>
            <a:r>
              <a:rPr lang="en-US" altLang="zh-CN">
                <a:latin typeface="Times New Roman" panose="02020603050405020304" pitchFamily="18" charset="0"/>
              </a:rPr>
              <a:t>3.14  “</a:t>
            </a:r>
            <a:r>
              <a:rPr lang="zh-CN" altLang="en-US" dirty="0">
                <a:latin typeface="Times New Roman" panose="02020603050405020304" pitchFamily="18" charset="0"/>
              </a:rPr>
              <a:t>拾色器”面板</a:t>
            </a:r>
          </a:p>
        </p:txBody>
      </p:sp>
      <p:sp>
        <p:nvSpPr>
          <p:cNvPr id="19464" name="矩形 19463"/>
          <p:cNvSpPr/>
          <p:nvPr/>
        </p:nvSpPr>
        <p:spPr>
          <a:xfrm>
            <a:off x="5364163" y="5157788"/>
            <a:ext cx="3287712" cy="366712"/>
          </a:xfrm>
          <a:prstGeom prst="rect">
            <a:avLst/>
          </a:prstGeom>
          <a:noFill/>
          <a:ln w="38100">
            <a:noFill/>
          </a:ln>
        </p:spPr>
        <p:txBody>
          <a:bodyPr wrap="none" anchor="t">
            <a:spAutoFit/>
          </a:bodyPr>
          <a:lstStyle/>
          <a:p>
            <a:r>
              <a:rPr lang="zh-CN" altLang="en-US" dirty="0">
                <a:latin typeface="Times New Roman" panose="02020603050405020304" pitchFamily="18" charset="0"/>
              </a:rPr>
              <a:t> 图</a:t>
            </a:r>
            <a:r>
              <a:rPr lang="en-US" altLang="zh-CN">
                <a:latin typeface="Times New Roman" panose="02020603050405020304" pitchFamily="18" charset="0"/>
              </a:rPr>
              <a:t>3.15  </a:t>
            </a:r>
            <a:r>
              <a:rPr lang="zh-CN" altLang="en-US" dirty="0">
                <a:latin typeface="Times New Roman" panose="02020603050405020304" pitchFamily="18" charset="0"/>
              </a:rPr>
              <a:t>进行不同填充后的效果</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10"/>
          <p:cNvPicPr>
            <a:picLocks noChangeAspect="1"/>
          </p:cNvPicPr>
          <p:nvPr/>
        </p:nvPicPr>
        <p:blipFill>
          <a:blip r:embed="rId3"/>
          <a:stretch>
            <a:fillRect/>
          </a:stretch>
        </p:blipFill>
        <p:spPr>
          <a:xfrm>
            <a:off x="2124075" y="3068638"/>
            <a:ext cx="4681538" cy="2198687"/>
          </a:xfrm>
          <a:prstGeom prst="rect">
            <a:avLst/>
          </a:prstGeom>
          <a:noFill/>
          <a:ln w="9525">
            <a:noFill/>
          </a:ln>
        </p:spPr>
      </p:pic>
      <p:sp>
        <p:nvSpPr>
          <p:cNvPr id="3" name="矩形 2"/>
          <p:cNvSpPr/>
          <p:nvPr/>
        </p:nvSpPr>
        <p:spPr>
          <a:xfrm>
            <a:off x="539750" y="981075"/>
            <a:ext cx="6697663" cy="1158875"/>
          </a:xfrm>
          <a:prstGeom prst="rect">
            <a:avLst/>
          </a:prstGeom>
        </p:spPr>
        <p:txBody>
          <a:bodyPr wrap="square">
            <a:spAutoFit/>
          </a:bodyPr>
          <a:lstStyle/>
          <a:p>
            <a:pPr>
              <a:spcAft>
                <a:spcPts val="1200"/>
              </a:spcAft>
            </a:pPr>
            <a:r>
              <a:rPr lang="en-US" altLang="zh-CN" sz="3200">
                <a:solidFill>
                  <a:schemeClr val="accent2"/>
                </a:solidFill>
                <a:latin typeface="黑体" panose="02010609060101010101" pitchFamily="2" charset="-122"/>
                <a:ea typeface="黑体" panose="02010609060101010101" pitchFamily="2" charset="-122"/>
              </a:rPr>
              <a:t>3.1.2  </a:t>
            </a:r>
            <a:r>
              <a:rPr lang="zh-CN" altLang="en-US" sz="3200" dirty="0">
                <a:solidFill>
                  <a:schemeClr val="accent2"/>
                </a:solidFill>
                <a:latin typeface="黑体" panose="02010609060101010101" pitchFamily="2" charset="-122"/>
                <a:ea typeface="黑体" panose="02010609060101010101" pitchFamily="2" charset="-122"/>
              </a:rPr>
              <a:t>基本绘图工具的使用</a:t>
            </a:r>
          </a:p>
          <a:p>
            <a:pPr>
              <a:spcAft>
                <a:spcPts val="1200"/>
              </a:spcAft>
            </a:pPr>
            <a:r>
              <a:rPr lang="en-US" altLang="zh-CN" sz="2800">
                <a:latin typeface="宋体" panose="02010600030101010101" pitchFamily="2" charset="-122"/>
              </a:rPr>
              <a:t>   3.1.2.1  </a:t>
            </a:r>
            <a:r>
              <a:rPr lang="zh-CN" altLang="en-US" sz="2800" dirty="0">
                <a:latin typeface="宋体" panose="02010600030101010101" pitchFamily="2" charset="-122"/>
              </a:rPr>
              <a:t>铅笔工具</a:t>
            </a:r>
          </a:p>
        </p:txBody>
      </p:sp>
      <p:sp>
        <p:nvSpPr>
          <p:cNvPr id="20485" name="矩形 20484"/>
          <p:cNvSpPr/>
          <p:nvPr/>
        </p:nvSpPr>
        <p:spPr>
          <a:xfrm>
            <a:off x="1403350" y="2325688"/>
            <a:ext cx="5549900" cy="396875"/>
          </a:xfrm>
          <a:prstGeom prst="rect">
            <a:avLst/>
          </a:prstGeom>
          <a:noFill/>
          <a:ln w="38100">
            <a:noFill/>
          </a:ln>
        </p:spPr>
        <p:txBody>
          <a:bodyPr wrap="none" anchor="t">
            <a:spAutoFit/>
          </a:bodyPr>
          <a:lstStyle/>
          <a:p>
            <a:r>
              <a:rPr lang="zh-CN" altLang="en-US" sz="2000" dirty="0">
                <a:latin typeface="Times New Roman" panose="02020603050405020304" pitchFamily="18" charset="0"/>
              </a:rPr>
              <a:t>“铅笔工具”可以用来绘制开放路径和封闭路径。</a:t>
            </a:r>
          </a:p>
        </p:txBody>
      </p:sp>
      <p:sp>
        <p:nvSpPr>
          <p:cNvPr id="20486" name="矩形 20485"/>
          <p:cNvSpPr/>
          <p:nvPr/>
        </p:nvSpPr>
        <p:spPr>
          <a:xfrm>
            <a:off x="2771775" y="5300663"/>
            <a:ext cx="3402013" cy="366712"/>
          </a:xfrm>
          <a:prstGeom prst="rect">
            <a:avLst/>
          </a:prstGeom>
          <a:noFill/>
          <a:ln w="38100">
            <a:noFill/>
          </a:ln>
        </p:spPr>
        <p:txBody>
          <a:bodyPr wrap="none" anchor="t">
            <a:spAutoFit/>
          </a:bodyPr>
          <a:lstStyle/>
          <a:p>
            <a:r>
              <a:rPr lang="zh-CN" altLang="en-US" dirty="0">
                <a:latin typeface="Times New Roman" panose="02020603050405020304" pitchFamily="18" charset="0"/>
              </a:rPr>
              <a:t>图</a:t>
            </a:r>
            <a:r>
              <a:rPr lang="en-US" altLang="zh-CN">
                <a:latin typeface="Times New Roman" panose="02020603050405020304" pitchFamily="18" charset="0"/>
              </a:rPr>
              <a:t>3.16 </a:t>
            </a:r>
            <a:r>
              <a:rPr lang="zh-CN" altLang="en-US" dirty="0">
                <a:latin typeface="Times New Roman" panose="02020603050405020304" pitchFamily="18" charset="0"/>
              </a:rPr>
              <a:t>使用“铅笔工具”变更路径</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649"/>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649"/>
  <p:tag name="KSO_WM_UNIT_TYPE" val="a"/>
  <p:tag name="KSO_WM_UNIT_INDEX" val="1"/>
  <p:tag name="KSO_WM_UNIT_ID" val="custom443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649"/>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xml><?xml version="1.0" encoding="utf-8"?>
<p:tagLst xmlns:a="http://schemas.openxmlformats.org/drawingml/2006/main" xmlns:r="http://schemas.openxmlformats.org/officeDocument/2006/relationships" xmlns:p="http://schemas.openxmlformats.org/presentationml/2006/main">
  <p:tag name="MH" val="20151012115836"/>
  <p:tag name="MH_LIBRARY" val="GRAPHIC"/>
  <p:tag name="MH_ORDER" val="Freeform 12"/>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xml><?xml version="1.0" encoding="utf-8"?>
<p:tagLst xmlns:a="http://schemas.openxmlformats.org/drawingml/2006/main" xmlns:r="http://schemas.openxmlformats.org/officeDocument/2006/relationships" xmlns:p="http://schemas.openxmlformats.org/presentationml/2006/main">
  <p:tag name="MH" val="20151012115836"/>
  <p:tag name="MH_LIBRARY" val="GRAPHIC"/>
  <p:tag name="MH_ORDER" val="Oval 36"/>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5.xml><?xml version="1.0" encoding="utf-8"?>
<p:tagLst xmlns:a="http://schemas.openxmlformats.org/drawingml/2006/main" xmlns:r="http://schemas.openxmlformats.org/officeDocument/2006/relationships" xmlns:p="http://schemas.openxmlformats.org/presentationml/2006/main">
  <p:tag name="MH" val="20151012115836"/>
  <p:tag name="MH_LIBRARY" val="GRAPHIC"/>
  <p:tag name="MH_ORDER" val="Oval 37"/>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9"/>
</p:tagLst>
</file>

<file path=ppt/tags/tag6.xml><?xml version="1.0" encoding="utf-8"?>
<p:tagLst xmlns:a="http://schemas.openxmlformats.org/drawingml/2006/main" xmlns:r="http://schemas.openxmlformats.org/officeDocument/2006/relationships" xmlns:p="http://schemas.openxmlformats.org/presentationml/2006/main">
  <p:tag name="MH" val="20151012144110"/>
  <p:tag name="MH_LIBRARY" val="GRAPHIC"/>
  <p:tag name="MH_ORDER" val="Freeform 6"/>
</p:tagLst>
</file>

<file path=ppt/tags/tag7.xml><?xml version="1.0" encoding="utf-8"?>
<p:tagLst xmlns:a="http://schemas.openxmlformats.org/drawingml/2006/main" xmlns:r="http://schemas.openxmlformats.org/officeDocument/2006/relationships" xmlns:p="http://schemas.openxmlformats.org/presentationml/2006/main">
  <p:tag name="MH" val="20151012144110"/>
  <p:tag name="MH_LIBRARY" val="GRAPHIC"/>
  <p:tag name="MH_ORDER" val="Freeform 5"/>
</p:tagLst>
</file>

<file path=ppt/tags/tag8.xml><?xml version="1.0" encoding="utf-8"?>
<p:tagLst xmlns:a="http://schemas.openxmlformats.org/drawingml/2006/main" xmlns:r="http://schemas.openxmlformats.org/officeDocument/2006/relationships" xmlns:p="http://schemas.openxmlformats.org/presentationml/2006/main">
  <p:tag name="MH" val="20151012144110"/>
  <p:tag name="MH_LIBRARY" val="GRAPHIC"/>
  <p:tag name="MH_ORDER" val="Freeform 4"/>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4、5、9、12、14、19、23、27、28、29"/>
  <p:tag name="KSO_WM_TEMPLATE_CATEGORY" val="custom"/>
  <p:tag name="KSO_WM_TEMPLATE_INDEX" val="649"/>
  <p:tag name="KSO_WM_TAG_VERSION" val="1.0"/>
  <p:tag name="KSO_WM_SLIDE_ID" val="custom649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模板">
  <a:themeElements>
    <a:clrScheme name="模板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FF"/>
      </a:hlink>
      <a:folHlink>
        <a:srgbClr val="000066"/>
      </a:folHlink>
    </a:clrScheme>
    <a:fontScheme name="模板">
      <a:majorFont>
        <a:latin typeface="Times New Roman"/>
        <a:ea typeface="黑体"/>
        <a:cs typeface=""/>
      </a:majorFont>
      <a:minorFont>
        <a:latin typeface="Times New Roman"/>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模板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FF"/>
        </a:hlink>
        <a:folHlink>
          <a:srgbClr val="00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443.13">
      <a:dk1>
        <a:srgbClr val="47494B"/>
      </a:dk1>
      <a:lt1>
        <a:srgbClr val="FFFFFF"/>
      </a:lt1>
      <a:dk2>
        <a:srgbClr val="454749"/>
      </a:dk2>
      <a:lt2>
        <a:srgbClr val="EAF5FC"/>
      </a:lt2>
      <a:accent1>
        <a:srgbClr val="28ACC6"/>
      </a:accent1>
      <a:accent2>
        <a:srgbClr val="81BA34"/>
      </a:accent2>
      <a:accent3>
        <a:srgbClr val="2CB695"/>
      </a:accent3>
      <a:accent4>
        <a:srgbClr val="6F9FDF"/>
      </a:accent4>
      <a:accent5>
        <a:srgbClr val="9D939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全屏显示(4:3)</PresentationFormat>
  <Paragraphs>157</Paragraphs>
  <Slides>45</Slides>
  <Notes>1</Notes>
  <HiddenSlides>0</HiddenSlides>
  <MMClips>0</MMClips>
  <ScaleCrop>false</ScaleCrop>
  <HeadingPairs>
    <vt:vector size="4" baseType="variant">
      <vt:variant>
        <vt:lpstr>主题</vt:lpstr>
      </vt:variant>
      <vt:variant>
        <vt:i4>2</vt:i4>
      </vt:variant>
      <vt:variant>
        <vt:lpstr>幻灯片标题</vt:lpstr>
      </vt:variant>
      <vt:variant>
        <vt:i4>45</vt:i4>
      </vt:variant>
    </vt:vector>
  </HeadingPairs>
  <TitlesOfParts>
    <vt:vector size="47" baseType="lpstr">
      <vt:lpstr>模板</vt:lpstr>
      <vt:lpstr>A000120140530A99PPBG</vt:lpstr>
      <vt:lpstr>ILLUSTRATOR数字图形创意设计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wen.zhou</dc:creator>
  <cp:lastModifiedBy>邹亮</cp:lastModifiedBy>
  <cp:revision>976</cp:revision>
  <dcterms:created xsi:type="dcterms:W3CDTF">2003-12-31T04:56:59Z</dcterms:created>
  <dcterms:modified xsi:type="dcterms:W3CDTF">2018-04-01T07:44:39Z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